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3399750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891" autoAdjust="0"/>
  </p:normalViewPr>
  <p:slideViewPr>
    <p:cSldViewPr snapToGrid="0">
      <p:cViewPr varScale="1">
        <p:scale>
          <a:sx n="26" d="100"/>
          <a:sy n="26" d="100"/>
        </p:scale>
        <p:origin x="1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56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スライド外補足画像">
            <a:extLst>
              <a:ext uri="{FF2B5EF4-FFF2-40B4-BE49-F238E27FC236}">
                <a16:creationId xmlns:a16="http://schemas.microsoft.com/office/drawing/2014/main" id="{70BB7FD4-1089-1ADC-F56A-8ADC9C371685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3615842" y="-69913"/>
            <a:ext cx="10689501" cy="18019627"/>
            <a:chOff x="23615842" y="-69913"/>
            <a:chExt cx="10689501" cy="18019627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38204CAB-E689-D959-EA0D-0ECB969930D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2" y="-69913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≪フォルダー組立イメージ≫</a:t>
              </a: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5F8C746E-AB1B-52C9-7E24-5F744592D6F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2" y="9638354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≪ぬりたし 補足事項≫</a:t>
              </a:r>
            </a:p>
          </p:txBody>
        </p:sp>
        <p:pic>
          <p:nvPicPr>
            <p:cNvPr id="5" name="図 4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CF56B939-34BE-FD27-8685-6FA78724925E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12065" y="391752"/>
              <a:ext cx="10266341" cy="7929288"/>
            </a:xfrm>
            <a:prstGeom prst="rect">
              <a:avLst/>
            </a:prstGeom>
          </p:spPr>
        </p:pic>
        <p:pic>
          <p:nvPicPr>
            <p:cNvPr id="8" name="図 7" descr="グラフィカル ユーザー インターフェイス, アプリケーション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7EE62EA-D046-170B-F0CA-CBB55AE8316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12065" y="10100019"/>
              <a:ext cx="10593278" cy="7849695"/>
            </a:xfrm>
            <a:prstGeom prst="rect">
              <a:avLst/>
            </a:prstGeom>
          </p:spPr>
        </p:pic>
      </p:grpSp>
      <p:sp>
        <p:nvSpPr>
          <p:cNvPr id="91" name="タイトル 35">
            <a:extLst>
              <a:ext uri="{FF2B5EF4-FFF2-40B4-BE49-F238E27FC236}">
                <a16:creationId xmlns:a16="http://schemas.microsoft.com/office/drawing/2014/main" id="{1FBDADBA-1661-8637-4ACE-48F142B5851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4980" y="73639"/>
            <a:ext cx="9119302" cy="147600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A4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両ポケット 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中面</a:t>
            </a:r>
            <a:endParaRPr kumimoji="1" lang="en-US" altLang="ja-JP" sz="5400" b="1" u="sng" spc="5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220×307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展開：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480×377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ポケット：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195×70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）</a:t>
            </a:r>
          </a:p>
        </p:txBody>
      </p:sp>
      <p:grpSp>
        <p:nvGrpSpPr>
          <p:cNvPr id="113" name="ガイド線の詳細">
            <a:extLst>
              <a:ext uri="{FF2B5EF4-FFF2-40B4-BE49-F238E27FC236}">
                <a16:creationId xmlns:a16="http://schemas.microsoft.com/office/drawing/2014/main" id="{CF98933F-66A8-3CDB-783D-C104344AB407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2906244" y="106188"/>
            <a:ext cx="10388155" cy="1440000"/>
            <a:chOff x="12937930" y="-36208"/>
            <a:chExt cx="10388155" cy="1440000"/>
          </a:xfrm>
        </p:grpSpPr>
        <p:cxnSp>
          <p:nvCxnSpPr>
            <p:cNvPr id="114" name="直線コネクタ 113">
              <a:extLst>
                <a:ext uri="{FF2B5EF4-FFF2-40B4-BE49-F238E27FC236}">
                  <a16:creationId xmlns:a16="http://schemas.microsoft.com/office/drawing/2014/main" id="{02B0AB89-C90E-55DA-2DC6-DF636D5535F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線コネクタ 114">
              <a:extLst>
                <a:ext uri="{FF2B5EF4-FFF2-40B4-BE49-F238E27FC236}">
                  <a16:creationId xmlns:a16="http://schemas.microsoft.com/office/drawing/2014/main" id="{E805A867-792F-6C80-7FA0-9EFBAADC413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線コネクタ 115">
              <a:extLst>
                <a:ext uri="{FF2B5EF4-FFF2-40B4-BE49-F238E27FC236}">
                  <a16:creationId xmlns:a16="http://schemas.microsoft.com/office/drawing/2014/main" id="{0A082E24-C127-A96C-AAF7-F893533B130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55BD80C4-3BCB-0E75-1C0F-438BD0F19D7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18" name="正方形/長方形 117">
              <a:extLst>
                <a:ext uri="{FF2B5EF4-FFF2-40B4-BE49-F238E27FC236}">
                  <a16:creationId xmlns:a16="http://schemas.microsoft.com/office/drawing/2014/main" id="{B47BEB22-0779-0B72-1497-7C974AC416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1956D3A1-9C7F-9CAD-1FDE-9EC66070FB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注意事項">
            <a:extLst>
              <a:ext uri="{FF2B5EF4-FFF2-40B4-BE49-F238E27FC236}">
                <a16:creationId xmlns:a16="http://schemas.microsoft.com/office/drawing/2014/main" id="{F5BED19D-2DA7-6EC9-D129-6DCA48E80C2C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1575810" y="2590848"/>
            <a:ext cx="1440000" cy="13700882"/>
            <a:chOff x="21575810" y="2590848"/>
            <a:chExt cx="1440000" cy="13700882"/>
          </a:xfrm>
        </p:grpSpPr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82B3B87D-7A4A-965E-F374-8E013D91180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7171156" y="9527384"/>
              <a:ext cx="108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4281E551-352A-0319-0CAA-2B5916A5E95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2262827" y="4104828"/>
              <a:ext cx="615553" cy="1199503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ECA0CACE-9298-106C-B9FA-B153AC8142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57033" y="4104828"/>
              <a:ext cx="492443" cy="1218690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33" name="楕円 32">
              <a:extLst>
                <a:ext uri="{FF2B5EF4-FFF2-40B4-BE49-F238E27FC236}">
                  <a16:creationId xmlns:a16="http://schemas.microsoft.com/office/drawing/2014/main" id="{EE27791E-260C-E81A-4783-12CB204F049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575810" y="2590848"/>
              <a:ext cx="1440000" cy="144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167" name="ガイド線">
            <a:extLst>
              <a:ext uri="{FF2B5EF4-FFF2-40B4-BE49-F238E27FC236}">
                <a16:creationId xmlns:a16="http://schemas.microsoft.com/office/drawing/2014/main" id="{1FA4386D-FBEF-2319-CEF4-BBC7CBB2A973}"/>
              </a:ext>
            </a:extLst>
          </p:cNvPr>
          <p:cNvGrpSpPr/>
          <p:nvPr userDrawn="1"/>
        </p:nvGrpSpPr>
        <p:grpSpPr>
          <a:xfrm>
            <a:off x="2945529" y="2105149"/>
            <a:ext cx="17499168" cy="14756502"/>
            <a:chOff x="2945529" y="2105149"/>
            <a:chExt cx="17499168" cy="14756502"/>
          </a:xfrm>
        </p:grpSpPr>
        <p:grpSp>
          <p:nvGrpSpPr>
            <p:cNvPr id="159" name="フォルダ枠">
              <a:extLst>
                <a:ext uri="{FF2B5EF4-FFF2-40B4-BE49-F238E27FC236}">
                  <a16:creationId xmlns:a16="http://schemas.microsoft.com/office/drawing/2014/main" id="{EF3BC947-6338-864A-CD08-5526F15842F6}"/>
                </a:ext>
              </a:extLst>
            </p:cNvPr>
            <p:cNvGrpSpPr/>
            <p:nvPr userDrawn="1"/>
          </p:nvGrpSpPr>
          <p:grpSpPr>
            <a:xfrm>
              <a:off x="2945529" y="2105149"/>
              <a:ext cx="17499168" cy="14756502"/>
              <a:chOff x="3575172" y="2286129"/>
              <a:chExt cx="17499168" cy="14756502"/>
            </a:xfrm>
          </p:grpSpPr>
          <p:grpSp>
            <p:nvGrpSpPr>
              <p:cNvPr id="158" name="黒枠">
                <a:extLst>
                  <a:ext uri="{FF2B5EF4-FFF2-40B4-BE49-F238E27FC236}">
                    <a16:creationId xmlns:a16="http://schemas.microsoft.com/office/drawing/2014/main" id="{85537FED-F8CC-3717-0201-64509051137A}"/>
                  </a:ext>
                </a:extLst>
              </p:cNvPr>
              <p:cNvGrpSpPr/>
              <p:nvPr userDrawn="1"/>
            </p:nvGrpSpPr>
            <p:grpSpPr>
              <a:xfrm>
                <a:off x="3693047" y="2393243"/>
                <a:ext cx="17276525" cy="14649388"/>
                <a:chOff x="3693047" y="2393243"/>
                <a:chExt cx="17276525" cy="14649388"/>
              </a:xfrm>
            </p:grpSpPr>
            <p:sp>
              <p:nvSpPr>
                <p:cNvPr id="92" name="正方形/長方形 91">
                  <a:extLst>
                    <a:ext uri="{FF2B5EF4-FFF2-40B4-BE49-F238E27FC236}">
                      <a16:creationId xmlns:a16="http://schemas.microsoft.com/office/drawing/2014/main" id="{8D16DE7F-F456-04EF-3D16-3520A254A784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4408080" y="2393243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/>
                </a:p>
              </p:txBody>
            </p:sp>
            <p:sp>
              <p:nvSpPr>
                <p:cNvPr id="93" name="正方形/長方形 92">
                  <a:extLst>
                    <a:ext uri="{FF2B5EF4-FFF2-40B4-BE49-F238E27FC236}">
                      <a16:creationId xmlns:a16="http://schemas.microsoft.com/office/drawing/2014/main" id="{2E88EA02-8E6C-4708-7A71-E0A4371234D9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12328080" y="2393243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/>
                </a:p>
              </p:txBody>
            </p:sp>
            <p:cxnSp>
              <p:nvCxnSpPr>
                <p:cNvPr id="86" name="直線コネクタ 85">
                  <a:extLst>
                    <a:ext uri="{FF2B5EF4-FFF2-40B4-BE49-F238E27FC236}">
                      <a16:creationId xmlns:a16="http://schemas.microsoft.com/office/drawing/2014/main" id="{27DF273E-9E99-F1E8-7CA9-35D47A88127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20965546" y="11069876"/>
                  <a:ext cx="0" cy="222979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線コネクタ 87">
                  <a:extLst>
                    <a:ext uri="{FF2B5EF4-FFF2-40B4-BE49-F238E27FC236}">
                      <a16:creationId xmlns:a16="http://schemas.microsoft.com/office/drawing/2014/main" id="{A5B59AD8-CBA7-54B4-30C8-5DDE1368FDB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0248080" y="10960668"/>
                  <a:ext cx="716517" cy="11101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DCDCF70F-37E1-D7FA-3736-B376DE7731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rot="21540000" flipV="1">
                  <a:off x="20248080" y="13305962"/>
                  <a:ext cx="721492" cy="9844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2AE1D40B-7D00-2E3A-2809-B0C499E780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20248080" y="13447305"/>
                  <a:ext cx="0" cy="252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5FCAFF85-1B6E-7D33-D6F5-F4AB9DDFBEE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4045749" y="15967624"/>
                  <a:ext cx="620233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8CF09C3F-BAA9-5A5D-84CC-A0DD4AC3345B}"/>
                    </a:ext>
                  </a:extLst>
                </p:cNvPr>
                <p:cNvCxnSpPr>
                  <a:cxnSpLocks/>
                  <a:endCxn id="79" idx="0"/>
                </p:cNvCxnSpPr>
                <p:nvPr userDrawn="1"/>
              </p:nvCxnSpPr>
              <p:spPr>
                <a:xfrm>
                  <a:off x="13226733" y="13445243"/>
                  <a:ext cx="489456" cy="228852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円弧 78">
                  <a:extLst>
                    <a:ext uri="{FF2B5EF4-FFF2-40B4-BE49-F238E27FC236}">
                      <a16:creationId xmlns:a16="http://schemas.microsoft.com/office/drawing/2014/main" id="{A6724BC8-4778-35A0-3D63-8EAD5E67BA83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2576440" flipH="1">
                  <a:off x="13720157" y="14611477"/>
                  <a:ext cx="1014342" cy="1399878"/>
                </a:xfrm>
                <a:prstGeom prst="arc">
                  <a:avLst>
                    <a:gd name="adj1" fmla="val 14950432"/>
                    <a:gd name="adj2" fmla="val 17080291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0" name="円弧 79">
                  <a:extLst>
                    <a:ext uri="{FF2B5EF4-FFF2-40B4-BE49-F238E27FC236}">
                      <a16:creationId xmlns:a16="http://schemas.microsoft.com/office/drawing/2014/main" id="{60768B3D-DFDE-4816-1F4E-EFD21B0D966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9269402" flipH="1">
                  <a:off x="18325378" y="15251748"/>
                  <a:ext cx="1165343" cy="1784103"/>
                </a:xfrm>
                <a:prstGeom prst="arc">
                  <a:avLst>
                    <a:gd name="adj1" fmla="val 15108334"/>
                    <a:gd name="adj2" fmla="val 17667569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" name="円弧 80">
                  <a:extLst>
                    <a:ext uri="{FF2B5EF4-FFF2-40B4-BE49-F238E27FC236}">
                      <a16:creationId xmlns:a16="http://schemas.microsoft.com/office/drawing/2014/main" id="{2DFA173F-93A8-65EA-D012-E24AA10BC49E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9320709" flipV="1">
                  <a:off x="14265853" y="12370251"/>
                  <a:ext cx="1166722" cy="1784103"/>
                </a:xfrm>
                <a:prstGeom prst="arc">
                  <a:avLst>
                    <a:gd name="adj1" fmla="val 15135656"/>
                    <a:gd name="adj2" fmla="val 17658773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" name="フローチャート: 結合子 81">
                  <a:extLst>
                    <a:ext uri="{FF2B5EF4-FFF2-40B4-BE49-F238E27FC236}">
                      <a16:creationId xmlns:a16="http://schemas.microsoft.com/office/drawing/2014/main" id="{CDEABC5A-6B62-6E5A-A661-F860182F4913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15525037" y="13587709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" name="フローチャート: 結合子 82">
                  <a:extLst>
                    <a:ext uri="{FF2B5EF4-FFF2-40B4-BE49-F238E27FC236}">
                      <a16:creationId xmlns:a16="http://schemas.microsoft.com/office/drawing/2014/main" id="{EB98919C-4E6F-493D-0B33-F8584A55E03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15096411" y="14018718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4" name="フローチャート: 結合子 83">
                  <a:extLst>
                    <a:ext uri="{FF2B5EF4-FFF2-40B4-BE49-F238E27FC236}">
                      <a16:creationId xmlns:a16="http://schemas.microsoft.com/office/drawing/2014/main" id="{53485686-9C49-BF9C-B4D1-3333073211DC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18584942" y="15318882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5" name="フローチャート: 結合子 84">
                  <a:extLst>
                    <a:ext uri="{FF2B5EF4-FFF2-40B4-BE49-F238E27FC236}">
                      <a16:creationId xmlns:a16="http://schemas.microsoft.com/office/drawing/2014/main" id="{0354AD67-64E6-D8C9-670F-9F78E2CAFA8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18156315" y="15749890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02C2D3B9-E974-0E06-367D-B434725D198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4409920" y="13454085"/>
                  <a:ext cx="0" cy="252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76E14427-5797-0F32-3BBC-794560AE03D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409920" y="15974404"/>
                  <a:ext cx="620233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F4DEFC83-C947-B83A-6FA2-C679BEA75B5B}"/>
                    </a:ext>
                  </a:extLst>
                </p:cNvPr>
                <p:cNvCxnSpPr>
                  <a:cxnSpLocks/>
                  <a:endCxn id="68" idx="0"/>
                </p:cNvCxnSpPr>
                <p:nvPr userDrawn="1"/>
              </p:nvCxnSpPr>
              <p:spPr>
                <a:xfrm flipH="1">
                  <a:off x="10941811" y="13452023"/>
                  <a:ext cx="489456" cy="228852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円弧 67">
                  <a:extLst>
                    <a:ext uri="{FF2B5EF4-FFF2-40B4-BE49-F238E27FC236}">
                      <a16:creationId xmlns:a16="http://schemas.microsoft.com/office/drawing/2014/main" id="{B61C4F25-20FC-56B6-D43D-49F037E517D5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9023560">
                  <a:off x="9923501" y="14618257"/>
                  <a:ext cx="1014342" cy="1399878"/>
                </a:xfrm>
                <a:prstGeom prst="arc">
                  <a:avLst>
                    <a:gd name="adj1" fmla="val 14950432"/>
                    <a:gd name="adj2" fmla="val 17080291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0" name="円弧 69">
                  <a:extLst>
                    <a:ext uri="{FF2B5EF4-FFF2-40B4-BE49-F238E27FC236}">
                      <a16:creationId xmlns:a16="http://schemas.microsoft.com/office/drawing/2014/main" id="{89366FC5-9F1F-1155-23FB-72608B45DCD0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9269402" flipH="1">
                  <a:off x="9226804" y="15258528"/>
                  <a:ext cx="1165343" cy="1784103"/>
                </a:xfrm>
                <a:prstGeom prst="arc">
                  <a:avLst>
                    <a:gd name="adj1" fmla="val 15108334"/>
                    <a:gd name="adj2" fmla="val 17667569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" name="円弧 70">
                  <a:extLst>
                    <a:ext uri="{FF2B5EF4-FFF2-40B4-BE49-F238E27FC236}">
                      <a16:creationId xmlns:a16="http://schemas.microsoft.com/office/drawing/2014/main" id="{70501378-B719-F0B9-E26A-79D3D59817E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9320709" flipV="1">
                  <a:off x="5167279" y="12377031"/>
                  <a:ext cx="1166722" cy="1784103"/>
                </a:xfrm>
                <a:prstGeom prst="arc">
                  <a:avLst>
                    <a:gd name="adj1" fmla="val 15135656"/>
                    <a:gd name="adj2" fmla="val 17658773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" name="フローチャート: 結合子 71">
                  <a:extLst>
                    <a:ext uri="{FF2B5EF4-FFF2-40B4-BE49-F238E27FC236}">
                      <a16:creationId xmlns:a16="http://schemas.microsoft.com/office/drawing/2014/main" id="{6AF8BE96-C516-B54C-D0FF-2AA314DF1658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6426463" y="13594489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" name="フローチャート: 結合子 72">
                  <a:extLst>
                    <a:ext uri="{FF2B5EF4-FFF2-40B4-BE49-F238E27FC236}">
                      <a16:creationId xmlns:a16="http://schemas.microsoft.com/office/drawing/2014/main" id="{EA2229A6-4943-75E7-B119-1F9A9CD56088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5997837" y="14025498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4" name="フローチャート: 結合子 73">
                  <a:extLst>
                    <a:ext uri="{FF2B5EF4-FFF2-40B4-BE49-F238E27FC236}">
                      <a16:creationId xmlns:a16="http://schemas.microsoft.com/office/drawing/2014/main" id="{E6DAF090-AA33-3F4D-8CFA-25EF3D43C2A9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9486368" y="15325662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5" name="フローチャート: 結合子 74">
                  <a:extLst>
                    <a:ext uri="{FF2B5EF4-FFF2-40B4-BE49-F238E27FC236}">
                      <a16:creationId xmlns:a16="http://schemas.microsoft.com/office/drawing/2014/main" id="{2ABF8B35-C08A-46D2-F9E4-FB795E898B74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flipH="1">
                  <a:off x="9057741" y="15756670"/>
                  <a:ext cx="70644" cy="72079"/>
                </a:xfrm>
                <a:prstGeom prst="flowChartConnector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D7A32520-7217-CE95-950C-A664E1B785A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3697073" y="11068915"/>
                  <a:ext cx="0" cy="222979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E0F7268F-5414-5A8A-7297-C9685313071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3698022" y="10959707"/>
                  <a:ext cx="716517" cy="11101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BC36C777-262D-83D6-AFA1-70C79C8D2D5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rot="60000" flipH="1" flipV="1">
                  <a:off x="3693047" y="13305001"/>
                  <a:ext cx="721492" cy="9844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5" name="ピンク枠">
                <a:extLst>
                  <a:ext uri="{FF2B5EF4-FFF2-40B4-BE49-F238E27FC236}">
                    <a16:creationId xmlns:a16="http://schemas.microsoft.com/office/drawing/2014/main" id="{5663C971-A204-D7D9-1B42-2FADFE45AF9B}"/>
                  </a:ext>
                </a:extLst>
              </p:cNvPr>
              <p:cNvGrpSpPr/>
              <p:nvPr userDrawn="1"/>
            </p:nvGrpSpPr>
            <p:grpSpPr>
              <a:xfrm>
                <a:off x="4516080" y="2500250"/>
                <a:ext cx="15627336" cy="10839685"/>
                <a:chOff x="4516080" y="2500250"/>
                <a:chExt cx="15627336" cy="10839685"/>
              </a:xfrm>
            </p:grpSpPr>
            <p:cxnSp>
              <p:nvCxnSpPr>
                <p:cNvPr id="132" name="直線コネクタ 131">
                  <a:extLst>
                    <a:ext uri="{FF2B5EF4-FFF2-40B4-BE49-F238E27FC236}">
                      <a16:creationId xmlns:a16="http://schemas.microsoft.com/office/drawing/2014/main" id="{60137B03-CADA-FE50-6A1D-C2645677DC1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3889009" y="10827835"/>
                  <a:ext cx="6251071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線コネクタ 132">
                  <a:extLst>
                    <a:ext uri="{FF2B5EF4-FFF2-40B4-BE49-F238E27FC236}">
                      <a16:creationId xmlns:a16="http://schemas.microsoft.com/office/drawing/2014/main" id="{BE5EFEF9-8F97-19B8-DC9C-51CE79A4BB5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3133165" y="11094199"/>
                  <a:ext cx="440077" cy="2243044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4" name="円弧 133">
                  <a:extLst>
                    <a:ext uri="{FF2B5EF4-FFF2-40B4-BE49-F238E27FC236}">
                      <a16:creationId xmlns:a16="http://schemas.microsoft.com/office/drawing/2014/main" id="{9B19F0E8-6E50-A297-1020-5D0213B642C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8337825" flipH="1" flipV="1">
                  <a:off x="13716276" y="10714679"/>
                  <a:ext cx="914638" cy="1526491"/>
                </a:xfrm>
                <a:prstGeom prst="arc">
                  <a:avLst>
                    <a:gd name="adj1" fmla="val 15194187"/>
                    <a:gd name="adj2" fmla="val 17257946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0AE7BEAE-2EE2-50D2-9288-71C942F05BA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 flipV="1">
                  <a:off x="4519907" y="10828245"/>
                  <a:ext cx="6251071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8B3C7975-B671-0692-8768-92203F8C7D2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 flipV="1">
                  <a:off x="11086745" y="11094609"/>
                  <a:ext cx="440077" cy="2243044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円弧 126">
                  <a:extLst>
                    <a:ext uri="{FF2B5EF4-FFF2-40B4-BE49-F238E27FC236}">
                      <a16:creationId xmlns:a16="http://schemas.microsoft.com/office/drawing/2014/main" id="{8AE426E2-8B1A-1D66-C982-013FEF71A0F7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3262175" flipV="1">
                  <a:off x="10029073" y="10715089"/>
                  <a:ext cx="914638" cy="1526491"/>
                </a:xfrm>
                <a:prstGeom prst="arc">
                  <a:avLst>
                    <a:gd name="adj1" fmla="val 15194187"/>
                    <a:gd name="adj2" fmla="val 17257946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8" name="直線コネクタ 137">
                  <a:extLst>
                    <a:ext uri="{FF2B5EF4-FFF2-40B4-BE49-F238E27FC236}">
                      <a16:creationId xmlns:a16="http://schemas.microsoft.com/office/drawing/2014/main" id="{35D15C3D-B32A-D219-3C2D-E6AEFED0FC2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4522539" y="2504415"/>
                  <a:ext cx="0" cy="831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線コネクタ 139">
                  <a:extLst>
                    <a:ext uri="{FF2B5EF4-FFF2-40B4-BE49-F238E27FC236}">
                      <a16:creationId xmlns:a16="http://schemas.microsoft.com/office/drawing/2014/main" id="{55BBA7AE-23D9-6DE8-BBCC-397B25C69A3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2215318" y="2503935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線コネクタ 140">
                  <a:extLst>
                    <a:ext uri="{FF2B5EF4-FFF2-40B4-BE49-F238E27FC236}">
                      <a16:creationId xmlns:a16="http://schemas.microsoft.com/office/drawing/2014/main" id="{E86FEE7F-785E-AD60-D17B-6AED630C475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516080" y="2501243"/>
                  <a:ext cx="77040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線コネクタ 144">
                  <a:extLst>
                    <a:ext uri="{FF2B5EF4-FFF2-40B4-BE49-F238E27FC236}">
                      <a16:creationId xmlns:a16="http://schemas.microsoft.com/office/drawing/2014/main" id="{C30C1C7E-ED93-1ACA-0F1F-7C51B5BA253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1524441" y="13337105"/>
                  <a:ext cx="6912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線コネクタ 148">
                  <a:extLst>
                    <a:ext uri="{FF2B5EF4-FFF2-40B4-BE49-F238E27FC236}">
                      <a16:creationId xmlns:a16="http://schemas.microsoft.com/office/drawing/2014/main" id="{59BC8117-4469-9ABC-9B4F-C087550798B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20136957" y="2503422"/>
                  <a:ext cx="0" cy="831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線コネクタ 149">
                  <a:extLst>
                    <a:ext uri="{FF2B5EF4-FFF2-40B4-BE49-F238E27FC236}">
                      <a16:creationId xmlns:a16="http://schemas.microsoft.com/office/drawing/2014/main" id="{173A7BA2-C2F6-AE4B-C3D7-7F19CF8F2BD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2444178" y="2502942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線コネクタ 150">
                  <a:extLst>
                    <a:ext uri="{FF2B5EF4-FFF2-40B4-BE49-F238E27FC236}">
                      <a16:creationId xmlns:a16="http://schemas.microsoft.com/office/drawing/2014/main" id="{43AB24B9-9AD8-701B-D149-2B9DDE1296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2439416" y="2500250"/>
                  <a:ext cx="77040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線コネクタ 151">
                  <a:extLst>
                    <a:ext uri="{FF2B5EF4-FFF2-40B4-BE49-F238E27FC236}">
                      <a16:creationId xmlns:a16="http://schemas.microsoft.com/office/drawing/2014/main" id="{478CAC77-3C79-7DFC-73C3-616F0FE3555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2443855" y="13336112"/>
                  <a:ext cx="6912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7" name="緑枠">
                <a:extLst>
                  <a:ext uri="{FF2B5EF4-FFF2-40B4-BE49-F238E27FC236}">
                    <a16:creationId xmlns:a16="http://schemas.microsoft.com/office/drawing/2014/main" id="{940D6D00-37A4-6437-5FF3-5E3B1E134FDF}"/>
                  </a:ext>
                </a:extLst>
              </p:cNvPr>
              <p:cNvGrpSpPr/>
              <p:nvPr userDrawn="1"/>
            </p:nvGrpSpPr>
            <p:grpSpPr>
              <a:xfrm>
                <a:off x="3575172" y="2286129"/>
                <a:ext cx="17499168" cy="13788000"/>
                <a:chOff x="3575172" y="2286129"/>
                <a:chExt cx="17499168" cy="13788000"/>
              </a:xfrm>
            </p:grpSpPr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77A6C856-7D10-40CD-196B-643086BDF48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295185" y="2286129"/>
                  <a:ext cx="16056000" cy="0"/>
                </a:xfrm>
                <a:prstGeom prst="line">
                  <a:avLst/>
                </a:prstGeom>
                <a:ln w="12700">
                  <a:solidFill>
                    <a:srgbClr val="59F9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BBD892CE-9ECA-E4C8-8B91-A72EB6F60B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20351185" y="2286129"/>
                  <a:ext cx="0" cy="8542800"/>
                </a:xfrm>
                <a:prstGeom prst="line">
                  <a:avLst/>
                </a:prstGeom>
                <a:ln w="12700">
                  <a:solidFill>
                    <a:srgbClr val="59F9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758A6406-43D8-FB0C-8180-35579909BC2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298003" y="2286129"/>
                  <a:ext cx="0" cy="8542800"/>
                </a:xfrm>
                <a:prstGeom prst="line">
                  <a:avLst/>
                </a:prstGeom>
                <a:ln w="12700">
                  <a:solidFill>
                    <a:srgbClr val="59F9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63007B87-5AFF-68E0-862E-3589E57D5C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295172" y="13444966"/>
                  <a:ext cx="0" cy="2628000"/>
                </a:xfrm>
                <a:prstGeom prst="line">
                  <a:avLst/>
                </a:prstGeom>
                <a:ln w="12700">
                  <a:solidFill>
                    <a:srgbClr val="59F9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03DB51C6-FCB8-1318-B2F5-A787FE65E01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0354340" y="10827835"/>
                  <a:ext cx="720000" cy="0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AFB8FD11-00E3-09D8-8259-25761431C80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0351185" y="13445521"/>
                  <a:ext cx="720000" cy="0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線コネクタ 111">
                  <a:extLst>
                    <a:ext uri="{FF2B5EF4-FFF2-40B4-BE49-F238E27FC236}">
                      <a16:creationId xmlns:a16="http://schemas.microsoft.com/office/drawing/2014/main" id="{24F486E3-0A0B-461C-ACF0-911AD13D0BA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1071185" y="10827835"/>
                  <a:ext cx="0" cy="2617408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FDD18CD3-A774-0949-8CC9-F85ECE0834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3575172" y="10827558"/>
                  <a:ext cx="720000" cy="0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6594E817-86B8-1E06-FC4F-A466E786876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3578327" y="13445244"/>
                  <a:ext cx="720000" cy="0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線コネクタ 108">
                  <a:extLst>
                    <a:ext uri="{FF2B5EF4-FFF2-40B4-BE49-F238E27FC236}">
                      <a16:creationId xmlns:a16="http://schemas.microsoft.com/office/drawing/2014/main" id="{D436EFCF-9227-963C-0173-C4931BE3CCC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3578327" y="10827558"/>
                  <a:ext cx="0" cy="2617408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線コネクタ 100">
                  <a:extLst>
                    <a:ext uri="{FF2B5EF4-FFF2-40B4-BE49-F238E27FC236}">
                      <a16:creationId xmlns:a16="http://schemas.microsoft.com/office/drawing/2014/main" id="{E0C1D4A4-3C1C-EEC9-D83E-53AA8011787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4300493" y="16074129"/>
                  <a:ext cx="16056000" cy="0"/>
                </a:xfrm>
                <a:prstGeom prst="line">
                  <a:avLst/>
                </a:prstGeom>
                <a:ln w="12700">
                  <a:solidFill>
                    <a:srgbClr val="59F9B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線コネクタ 155">
                  <a:extLst>
                    <a:ext uri="{FF2B5EF4-FFF2-40B4-BE49-F238E27FC236}">
                      <a16:creationId xmlns:a16="http://schemas.microsoft.com/office/drawing/2014/main" id="{7F914DE7-B752-6A05-F437-A3135FA7892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0353226" y="13444966"/>
                  <a:ext cx="0" cy="2628000"/>
                </a:xfrm>
                <a:prstGeom prst="line">
                  <a:avLst/>
                </a:prstGeom>
                <a:ln w="12700">
                  <a:solidFill>
                    <a:srgbClr val="7AFA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0" name="テキスト ボックス 159">
              <a:extLst>
                <a:ext uri="{FF2B5EF4-FFF2-40B4-BE49-F238E27FC236}">
                  <a16:creationId xmlns:a16="http://schemas.microsoft.com/office/drawing/2014/main" id="{1FBD9BAF-E3C0-635B-7E10-81516B32746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9422" y="12635575"/>
              <a:ext cx="7920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161" name="テキスト ボックス 160">
              <a:extLst>
                <a:ext uri="{FF2B5EF4-FFF2-40B4-BE49-F238E27FC236}">
                  <a16:creationId xmlns:a16="http://schemas.microsoft.com/office/drawing/2014/main" id="{E83C92E8-795C-BF20-3B37-B7E31DF0FEE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9422" y="2345737"/>
              <a:ext cx="7920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B5788123-721F-8F83-3B39-B8142CB5CAD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699873" y="2345495"/>
              <a:ext cx="7914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A25CF55E-2B5D-5700-FCE3-BB625670938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699873" y="12654347"/>
              <a:ext cx="7920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164" name="テキスト ボックス 163">
              <a:extLst>
                <a:ext uri="{FF2B5EF4-FFF2-40B4-BE49-F238E27FC236}">
                  <a16:creationId xmlns:a16="http://schemas.microsoft.com/office/drawing/2014/main" id="{706944AE-CA6A-C3E0-DCCD-9E396907C813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699866" y="6972761"/>
              <a:ext cx="7920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P3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  <p:sp>
          <p:nvSpPr>
            <p:cNvPr id="165" name="テキスト ボックス 164">
              <a:extLst>
                <a:ext uri="{FF2B5EF4-FFF2-40B4-BE49-F238E27FC236}">
                  <a16:creationId xmlns:a16="http://schemas.microsoft.com/office/drawing/2014/main" id="{A127ABAB-A112-329A-53AB-B17472CE391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9421" y="6966966"/>
              <a:ext cx="79204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P2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</p:grpSp>
      <p:grpSp>
        <p:nvGrpSpPr>
          <p:cNvPr id="50" name="トンボ">
            <a:extLst>
              <a:ext uri="{FF2B5EF4-FFF2-40B4-BE49-F238E27FC236}">
                <a16:creationId xmlns:a16="http://schemas.microsoft.com/office/drawing/2014/main" id="{901B884A-F5D8-956E-2467-1FB2620967C8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628452" y="1778398"/>
            <a:ext cx="19866898" cy="14510538"/>
            <a:chOff x="2628608" y="1780074"/>
            <a:chExt cx="19866898" cy="14510538"/>
          </a:xfrm>
        </p:grpSpPr>
        <p:sp>
          <p:nvSpPr>
            <p:cNvPr id="25" name="品番">
              <a:extLst>
                <a:ext uri="{FF2B5EF4-FFF2-40B4-BE49-F238E27FC236}">
                  <a16:creationId xmlns:a16="http://schemas.microsoft.com/office/drawing/2014/main" id="{BEEC2BCB-96B7-6CA3-4BBB-0A2E2BC5190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0468885" y="15890502"/>
              <a:ext cx="2026621" cy="40011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/>
                <a:t>A4T-RPN</a:t>
              </a:r>
              <a:endParaRPr kumimoji="1" lang="ja-JP" altLang="en-US" sz="2000" b="1" dirty="0"/>
            </a:p>
          </p:txBody>
        </p: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4D8291E5-8CAF-F81B-0EB7-C19BA1B9EF8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 flipH="1">
              <a:off x="2628608" y="1780074"/>
              <a:ext cx="18142534" cy="14442317"/>
              <a:chOff x="2628608" y="1815793"/>
              <a:chExt cx="18142534" cy="14442317"/>
            </a:xfrm>
          </p:grpSpPr>
          <p:sp>
            <p:nvSpPr>
              <p:cNvPr id="27" name="星: 4 pt 26">
                <a:extLst>
                  <a:ext uri="{FF2B5EF4-FFF2-40B4-BE49-F238E27FC236}">
                    <a16:creationId xmlns:a16="http://schemas.microsoft.com/office/drawing/2014/main" id="{CA4F8610-CB7B-1290-C88D-A2041D35680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1249732" y="1817365"/>
                <a:ext cx="900000" cy="324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星: 4 pt 30">
                <a:extLst>
                  <a:ext uri="{FF2B5EF4-FFF2-40B4-BE49-F238E27FC236}">
                    <a16:creationId xmlns:a16="http://schemas.microsoft.com/office/drawing/2014/main" id="{7F9BFAF3-7DC4-0E82-4116-9699A9AF651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1249732" y="15929365"/>
                <a:ext cx="900000" cy="324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9BACFB65-D900-4E23-A1AA-2DD5A9252DBA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3781366" y="1816631"/>
                <a:ext cx="0" cy="324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>
                <a:extLst>
                  <a:ext uri="{FF2B5EF4-FFF2-40B4-BE49-F238E27FC236}">
                    <a16:creationId xmlns:a16="http://schemas.microsoft.com/office/drawing/2014/main" id="{D5D94A20-57F3-1199-9513-249C6C98DEA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3785669" y="15928253"/>
                <a:ext cx="0" cy="324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L 字 35">
                <a:extLst>
                  <a:ext uri="{FF2B5EF4-FFF2-40B4-BE49-F238E27FC236}">
                    <a16:creationId xmlns:a16="http://schemas.microsoft.com/office/drawing/2014/main" id="{55A62CC3-65E9-6E74-86F8-FC56A4ED227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629049" y="15926947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L 字 36">
                <a:extLst>
                  <a:ext uri="{FF2B5EF4-FFF2-40B4-BE49-F238E27FC236}">
                    <a16:creationId xmlns:a16="http://schemas.microsoft.com/office/drawing/2014/main" id="{45DB1509-8E8C-B6D4-92D2-8E7E67D414A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629049" y="15818947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L 字 37">
                <a:extLst>
                  <a:ext uri="{FF2B5EF4-FFF2-40B4-BE49-F238E27FC236}">
                    <a16:creationId xmlns:a16="http://schemas.microsoft.com/office/drawing/2014/main" id="{DD2BB808-8116-4E19-2DDA-0BBF48A9E96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628608" y="1815794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L 字 38">
                <a:extLst>
                  <a:ext uri="{FF2B5EF4-FFF2-40B4-BE49-F238E27FC236}">
                    <a16:creationId xmlns:a16="http://schemas.microsoft.com/office/drawing/2014/main" id="{26CD658A-361D-CC0E-5E24-E219F5DAF68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628608" y="1815794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星: 4 pt 39">
                <a:extLst>
                  <a:ext uri="{FF2B5EF4-FFF2-40B4-BE49-F238E27FC236}">
                    <a16:creationId xmlns:a16="http://schemas.microsoft.com/office/drawing/2014/main" id="{89D543DF-42D3-EA5F-4B88-444C6658FB54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45658" y="8584253"/>
                <a:ext cx="324000" cy="900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16898494-0B2A-1A3D-0794-32226ACC247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645658" y="13299367"/>
                <a:ext cx="324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L 字 41">
                <a:extLst>
                  <a:ext uri="{FF2B5EF4-FFF2-40B4-BE49-F238E27FC236}">
                    <a16:creationId xmlns:a16="http://schemas.microsoft.com/office/drawing/2014/main" id="{318247B1-0173-23AE-A2D5-0AA9B60DD7D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339142" y="1815793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3" name="L 字 42">
                <a:extLst>
                  <a:ext uri="{FF2B5EF4-FFF2-40B4-BE49-F238E27FC236}">
                    <a16:creationId xmlns:a16="http://schemas.microsoft.com/office/drawing/2014/main" id="{CEC2D490-F8CB-7260-2658-05C0C66259C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447142" y="1815793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L 字 43">
                <a:extLst>
                  <a:ext uri="{FF2B5EF4-FFF2-40B4-BE49-F238E27FC236}">
                    <a16:creationId xmlns:a16="http://schemas.microsoft.com/office/drawing/2014/main" id="{CB74FCC2-C769-3819-5AA0-2CB2DAAFEFF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339142" y="15934110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L 字 44">
                <a:extLst>
                  <a:ext uri="{FF2B5EF4-FFF2-40B4-BE49-F238E27FC236}">
                    <a16:creationId xmlns:a16="http://schemas.microsoft.com/office/drawing/2014/main" id="{D31E4155-1501-4DFC-2F62-761DFF68812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447142" y="15826110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星: 4 pt 45">
                <a:extLst>
                  <a:ext uri="{FF2B5EF4-FFF2-40B4-BE49-F238E27FC236}">
                    <a16:creationId xmlns:a16="http://schemas.microsoft.com/office/drawing/2014/main" id="{E16A9735-0FAB-8EC3-B2A6-F3E037BAF6E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424882" y="8587034"/>
                <a:ext cx="324000" cy="900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47" name="直線コネクタ 46">
                <a:extLst>
                  <a:ext uri="{FF2B5EF4-FFF2-40B4-BE49-F238E27FC236}">
                    <a16:creationId xmlns:a16="http://schemas.microsoft.com/office/drawing/2014/main" id="{C59C9703-8291-79DC-2EDB-CD31B68B3AA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0424882" y="13304938"/>
                <a:ext cx="324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>
                <a:extLst>
                  <a:ext uri="{FF2B5EF4-FFF2-40B4-BE49-F238E27FC236}">
                    <a16:creationId xmlns:a16="http://schemas.microsoft.com/office/drawing/2014/main" id="{71F2736D-0D91-B70D-12DF-3E2D7B61C34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>
                <a:off x="19620172" y="15928253"/>
                <a:ext cx="0" cy="324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>
                <a:extLst>
                  <a:ext uri="{FF2B5EF4-FFF2-40B4-BE49-F238E27FC236}">
                    <a16:creationId xmlns:a16="http://schemas.microsoft.com/office/drawing/2014/main" id="{AEE9698E-B885-3BD1-13A9-AC7FFBFCC37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>
                <a:off x="19617603" y="1816253"/>
                <a:ext cx="0" cy="324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78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2339950" rtl="0" eaLnBrk="1" latinLnBrk="0" hangingPunct="1">
        <a:lnSpc>
          <a:spcPct val="90000"/>
        </a:lnSpc>
        <a:spcBef>
          <a:spcPct val="0"/>
        </a:spcBef>
        <a:buNone/>
        <a:defRPr kumimoji="1" sz="112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4987" indent="-584987" algn="l" defTabSz="2339950" rtl="0" eaLnBrk="1" latinLnBrk="0" hangingPunct="1">
        <a:lnSpc>
          <a:spcPct val="90000"/>
        </a:lnSpc>
        <a:spcBef>
          <a:spcPts val="2559"/>
        </a:spcBef>
        <a:buFont typeface="Arial" panose="020B0604020202020204" pitchFamily="34" charset="0"/>
        <a:buChar char="•"/>
        <a:defRPr kumimoji="1" sz="7165" kern="1200">
          <a:solidFill>
            <a:schemeClr val="tx1"/>
          </a:solidFill>
          <a:latin typeface="+mn-lt"/>
          <a:ea typeface="+mn-ea"/>
          <a:cs typeface="+mn-cs"/>
        </a:defRPr>
      </a:lvl1pPr>
      <a:lvl2pPr marL="175496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6142" kern="1200">
          <a:solidFill>
            <a:schemeClr val="tx1"/>
          </a:solidFill>
          <a:latin typeface="+mn-lt"/>
          <a:ea typeface="+mn-ea"/>
          <a:cs typeface="+mn-cs"/>
        </a:defRPr>
      </a:lvl2pPr>
      <a:lvl3pPr marL="292493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5118" kern="1200">
          <a:solidFill>
            <a:schemeClr val="tx1"/>
          </a:solidFill>
          <a:latin typeface="+mn-lt"/>
          <a:ea typeface="+mn-ea"/>
          <a:cs typeface="+mn-cs"/>
        </a:defRPr>
      </a:lvl3pPr>
      <a:lvl4pPr marL="409491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526488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643486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60483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77481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94478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3pPr>
      <a:lvl4pPr marL="35099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467989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584987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01984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1898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359798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69" userDrawn="1">
          <p15:clr>
            <a:srgbClr val="F26B43"/>
          </p15:clr>
        </p15:guide>
        <p15:guide id="2" pos="7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5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8</cp:revision>
  <dcterms:created xsi:type="dcterms:W3CDTF">2025-09-04T05:10:10Z</dcterms:created>
  <dcterms:modified xsi:type="dcterms:W3CDTF">2025-12-24T05:07:58Z</dcterms:modified>
</cp:coreProperties>
</file>