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sldIdLst>
    <p:sldId id="256" r:id="rId2"/>
  </p:sldIdLst>
  <p:sldSz cx="23399750" cy="197993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242" autoAdjust="0"/>
  </p:normalViewPr>
  <p:slideViewPr>
    <p:cSldViewPr snapToGrid="0">
      <p:cViewPr varScale="1">
        <p:scale>
          <a:sx n="24" d="100"/>
          <a:sy n="24" d="100"/>
        </p:scale>
        <p:origin x="14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3285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スライド外補足画像">
            <a:extLst>
              <a:ext uri="{FF2B5EF4-FFF2-40B4-BE49-F238E27FC236}">
                <a16:creationId xmlns:a16="http://schemas.microsoft.com/office/drawing/2014/main" id="{5023826E-EB16-9494-8FA1-49349BF05A94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23615843" y="-69912"/>
            <a:ext cx="10166860" cy="19863525"/>
            <a:chOff x="23615843" y="-69912"/>
            <a:chExt cx="10166860" cy="19863525"/>
          </a:xfrm>
        </p:grpSpPr>
        <p:sp>
          <p:nvSpPr>
            <p:cNvPr id="5" name="テキスト ボックス 4">
              <a:extLst>
                <a:ext uri="{FF2B5EF4-FFF2-40B4-BE49-F238E27FC236}">
                  <a16:creationId xmlns:a16="http://schemas.microsoft.com/office/drawing/2014/main" id="{CBE9D9B9-1833-5E39-75C7-EF8B65F6ADD5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3615843" y="-69912"/>
              <a:ext cx="47134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4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≪フォルダー組立イメージ≫</a:t>
              </a:r>
            </a:p>
          </p:txBody>
        </p:sp>
        <p:sp>
          <p:nvSpPr>
            <p:cNvPr id="6" name="テキスト ボックス 5">
              <a:extLst>
                <a:ext uri="{FF2B5EF4-FFF2-40B4-BE49-F238E27FC236}">
                  <a16:creationId xmlns:a16="http://schemas.microsoft.com/office/drawing/2014/main" id="{7BFA1205-CC08-8D1B-3FF1-40C58ED2F195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3615843" y="12117662"/>
              <a:ext cx="47134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4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≪ぬりたし 補足事項≫</a:t>
              </a:r>
            </a:p>
          </p:txBody>
        </p:sp>
        <p:pic>
          <p:nvPicPr>
            <p:cNvPr id="8" name="図 7" descr="ダイアグラム&#10;&#10;AI 生成コンテンツは誤りを含む可能性があります。">
              <a:extLst>
                <a:ext uri="{FF2B5EF4-FFF2-40B4-BE49-F238E27FC236}">
                  <a16:creationId xmlns:a16="http://schemas.microsoft.com/office/drawing/2014/main" id="{22E7395E-61B6-8433-280F-9F83E04DA98C}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704454" y="391753"/>
              <a:ext cx="10078249" cy="8396204"/>
            </a:xfrm>
            <a:prstGeom prst="rect">
              <a:avLst/>
            </a:prstGeom>
          </p:spPr>
        </p:pic>
        <p:pic>
          <p:nvPicPr>
            <p:cNvPr id="16" name="図 15" descr="グラフィカル ユーザー インターフェイス, アプリケーション&#10;&#10;AI 生成コンテンツは誤りを含む可能性があります。">
              <a:extLst>
                <a:ext uri="{FF2B5EF4-FFF2-40B4-BE49-F238E27FC236}">
                  <a16:creationId xmlns:a16="http://schemas.microsoft.com/office/drawing/2014/main" id="{08EA8843-7837-8533-9018-26F406351E49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52335" y="12579327"/>
              <a:ext cx="10078249" cy="7214286"/>
            </a:xfrm>
            <a:prstGeom prst="rect">
              <a:avLst/>
            </a:prstGeom>
          </p:spPr>
        </p:pic>
      </p:grpSp>
      <p:sp>
        <p:nvSpPr>
          <p:cNvPr id="90" name="タイトル 35">
            <a:extLst>
              <a:ext uri="{FF2B5EF4-FFF2-40B4-BE49-F238E27FC236}">
                <a16:creationId xmlns:a16="http://schemas.microsoft.com/office/drawing/2014/main" id="{B791FA45-3D6F-EB92-C7FB-62A7C5CEDFF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84979" y="73639"/>
            <a:ext cx="10136152" cy="1476000"/>
          </a:xfrm>
          <a:prstGeom prst="roundRect">
            <a:avLst>
              <a:gd name="adj" fmla="val 50000"/>
            </a:avLst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5400" b="1" u="sng" spc="5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A4</a:t>
            </a:r>
            <a:r>
              <a:rPr kumimoji="1" lang="ja-JP" altLang="en-US" sz="5400" b="1" u="sng" spc="5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両ポケット深め </a:t>
            </a:r>
            <a:r>
              <a:rPr kumimoji="1" lang="en-US" altLang="ja-JP" sz="5400" b="1" u="sng" spc="5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/</a:t>
            </a:r>
            <a:r>
              <a:rPr kumimoji="1" lang="ja-JP" altLang="en-US" sz="5400" b="1" u="sng" spc="5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中面</a:t>
            </a:r>
            <a:endParaRPr kumimoji="1" lang="en-US" altLang="ja-JP" sz="5400" b="1" u="sng" spc="5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2400" b="1" dirty="0">
                <a:solidFill>
                  <a:schemeClr val="bg1"/>
                </a:solidFill>
              </a:rPr>
              <a:t>（仕上：</a:t>
            </a:r>
            <a:r>
              <a:rPr kumimoji="1" lang="en-US" altLang="ja-JP" sz="2400" b="1" dirty="0">
                <a:solidFill>
                  <a:schemeClr val="bg1"/>
                </a:solidFill>
              </a:rPr>
              <a:t>220×307 / </a:t>
            </a:r>
            <a:r>
              <a:rPr kumimoji="1" lang="ja-JP" altLang="en-US" sz="2400" b="1" dirty="0">
                <a:solidFill>
                  <a:schemeClr val="bg1"/>
                </a:solidFill>
              </a:rPr>
              <a:t>展開：</a:t>
            </a:r>
            <a:r>
              <a:rPr kumimoji="1" lang="en-US" altLang="ja-JP" sz="2400" b="1" dirty="0">
                <a:solidFill>
                  <a:schemeClr val="bg1"/>
                </a:solidFill>
              </a:rPr>
              <a:t>480×414 / </a:t>
            </a:r>
            <a:r>
              <a:rPr kumimoji="1" lang="ja-JP" altLang="en-US" sz="2400" b="1" dirty="0">
                <a:solidFill>
                  <a:schemeClr val="bg1"/>
                </a:solidFill>
              </a:rPr>
              <a:t>ポケット：</a:t>
            </a:r>
            <a:r>
              <a:rPr kumimoji="1" lang="en-US" altLang="ja-JP" sz="2400" b="1" dirty="0">
                <a:solidFill>
                  <a:schemeClr val="bg1"/>
                </a:solidFill>
              </a:rPr>
              <a:t>195×107</a:t>
            </a:r>
            <a:r>
              <a:rPr kumimoji="1" lang="ja-JP" altLang="en-US" sz="2400" b="1" dirty="0">
                <a:solidFill>
                  <a:schemeClr val="bg1"/>
                </a:solidFill>
              </a:rPr>
              <a:t>）</a:t>
            </a:r>
          </a:p>
        </p:txBody>
      </p:sp>
      <p:grpSp>
        <p:nvGrpSpPr>
          <p:cNvPr id="91" name="ガイド線の詳細">
            <a:extLst>
              <a:ext uri="{FF2B5EF4-FFF2-40B4-BE49-F238E27FC236}">
                <a16:creationId xmlns:a16="http://schemas.microsoft.com/office/drawing/2014/main" id="{EA570F6D-BE69-B6BB-AC38-C6E755688002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12906244" y="106188"/>
            <a:ext cx="10388155" cy="1440000"/>
            <a:chOff x="12937930" y="-36208"/>
            <a:chExt cx="10388155" cy="1440000"/>
          </a:xfrm>
        </p:grpSpPr>
        <p:cxnSp>
          <p:nvCxnSpPr>
            <p:cNvPr id="92" name="直線コネクタ 91">
              <a:extLst>
                <a:ext uri="{FF2B5EF4-FFF2-40B4-BE49-F238E27FC236}">
                  <a16:creationId xmlns:a16="http://schemas.microsoft.com/office/drawing/2014/main" id="{C9E6C716-6E4A-8D90-F76F-B9D9B08B6CED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13335988" y="1134448"/>
              <a:ext cx="900000" cy="0"/>
            </a:xfrm>
            <a:prstGeom prst="line">
              <a:avLst/>
            </a:prstGeom>
            <a:ln w="12700">
              <a:solidFill>
                <a:srgbClr val="00FF99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線コネクタ 92">
              <a:extLst>
                <a:ext uri="{FF2B5EF4-FFF2-40B4-BE49-F238E27FC236}">
                  <a16:creationId xmlns:a16="http://schemas.microsoft.com/office/drawing/2014/main" id="{E5EE6784-1A5A-1349-FC50-9DAF0FB8EE08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13326432" y="797308"/>
              <a:ext cx="900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線コネクタ 93">
              <a:extLst>
                <a:ext uri="{FF2B5EF4-FFF2-40B4-BE49-F238E27FC236}">
                  <a16:creationId xmlns:a16="http://schemas.microsoft.com/office/drawing/2014/main" id="{8D4BA677-FEE4-B075-ACD7-E9C3CF8B48D8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13335988" y="483028"/>
              <a:ext cx="900000" cy="0"/>
            </a:xfrm>
            <a:prstGeom prst="line">
              <a:avLst/>
            </a:prstGeom>
            <a:ln w="12700">
              <a:solidFill>
                <a:srgbClr val="FF006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テキスト ボックス 94">
              <a:extLst>
                <a:ext uri="{FF2B5EF4-FFF2-40B4-BE49-F238E27FC236}">
                  <a16:creationId xmlns:a16="http://schemas.microsoft.com/office/drawing/2014/main" id="{B129BB40-5D7B-901F-4EAE-3175ABDADB99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2937930" y="336482"/>
              <a:ext cx="1038815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000" b="1" dirty="0">
                  <a:solidFill>
                    <a:srgbClr val="FF0066"/>
                  </a:solidFill>
                </a:rPr>
                <a:t>●　　　　ピンク色</a:t>
              </a:r>
              <a:r>
                <a:rPr kumimoji="1" lang="ja-JP" altLang="en-US" sz="2000" b="1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の線・・・切れてはいけない文字や絵柄を入れる範囲</a:t>
              </a:r>
              <a:endParaRPr kumimoji="1" lang="en-US" altLang="ja-JP" sz="2000" b="1" dirty="0">
                <a:solidFill>
                  <a:schemeClr val="tx2">
                    <a:lumMod val="90000"/>
                    <a:lumOff val="10000"/>
                  </a:schemeClr>
                </a:solidFill>
              </a:endParaRPr>
            </a:p>
            <a:p>
              <a:r>
                <a:rPr kumimoji="1" lang="ja-JP" altLang="en-US" sz="2000" b="1" dirty="0"/>
                <a:t>●　　　　黒色</a:t>
              </a:r>
              <a:r>
                <a:rPr kumimoji="1" lang="ja-JP" altLang="en-US" sz="2000" b="1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の線・・・・・仕上がりの位置</a:t>
              </a:r>
              <a:endParaRPr kumimoji="1" lang="en-US" altLang="ja-JP" sz="2000" b="1" dirty="0">
                <a:solidFill>
                  <a:schemeClr val="tx2">
                    <a:lumMod val="90000"/>
                    <a:lumOff val="10000"/>
                  </a:schemeClr>
                </a:solidFill>
              </a:endParaRPr>
            </a:p>
            <a:p>
              <a:r>
                <a:rPr kumimoji="1" lang="ja-JP" altLang="en-US" sz="2000" b="1" dirty="0">
                  <a:solidFill>
                    <a:srgbClr val="00FF99"/>
                  </a:solidFill>
                </a:rPr>
                <a:t>●　　　　緑色</a:t>
              </a:r>
              <a:r>
                <a:rPr kumimoji="1" lang="ja-JP" altLang="en-US" sz="2000" b="1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の線・・・・・ぬりたし範囲</a:t>
              </a:r>
              <a:r>
                <a:rPr kumimoji="1" lang="ja-JP" altLang="en-US" sz="1800" b="1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（背景や絵柄を端まで入れる場合はこの線まで）</a:t>
              </a:r>
              <a:endParaRPr kumimoji="1" lang="en-US" altLang="ja-JP" sz="2400" b="1" dirty="0">
                <a:solidFill>
                  <a:schemeClr val="tx2">
                    <a:lumMod val="90000"/>
                    <a:lumOff val="10000"/>
                  </a:schemeClr>
                </a:solidFill>
              </a:endParaRPr>
            </a:p>
          </p:txBody>
        </p:sp>
        <p:sp>
          <p:nvSpPr>
            <p:cNvPr id="96" name="正方形/長方形 95">
              <a:extLst>
                <a:ext uri="{FF2B5EF4-FFF2-40B4-BE49-F238E27FC236}">
                  <a16:creationId xmlns:a16="http://schemas.microsoft.com/office/drawing/2014/main" id="{99B352B5-9DF5-31F4-DDC3-84A96C2A418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2937931" y="-36208"/>
              <a:ext cx="10388154" cy="1440000"/>
            </a:xfrm>
            <a:prstGeom prst="rect">
              <a:avLst/>
            </a:prstGeom>
            <a:noFill/>
            <a:ln w="38100">
              <a:solidFill>
                <a:schemeClr val="tx2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97" name="正方形/長方形 96">
              <a:extLst>
                <a:ext uri="{FF2B5EF4-FFF2-40B4-BE49-F238E27FC236}">
                  <a16:creationId xmlns:a16="http://schemas.microsoft.com/office/drawing/2014/main" id="{5C947F38-8A8C-8552-5C19-A591674DBBE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2937931" y="-36207"/>
              <a:ext cx="10388154" cy="347329"/>
            </a:xfrm>
            <a:prstGeom prst="rect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kumimoji="1" lang="ja-JP" altLang="en-US" b="1" spc="250" dirty="0">
                  <a:solidFill>
                    <a:schemeClr val="bg1"/>
                  </a:solidFill>
                </a:rPr>
                <a:t>ガイド線に沿ってデザインを作成してください</a:t>
              </a:r>
              <a:endParaRPr kumimoji="1" lang="en-US" altLang="ja-JP" b="1" spc="2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8" name="注意事項">
            <a:extLst>
              <a:ext uri="{FF2B5EF4-FFF2-40B4-BE49-F238E27FC236}">
                <a16:creationId xmlns:a16="http://schemas.microsoft.com/office/drawing/2014/main" id="{DBE74E67-FCAE-C068-BE39-4B1870283112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21575810" y="2590848"/>
            <a:ext cx="1440000" cy="13700882"/>
            <a:chOff x="21575810" y="2590848"/>
            <a:chExt cx="1440000" cy="13700882"/>
          </a:xfrm>
        </p:grpSpPr>
        <p:cxnSp>
          <p:nvCxnSpPr>
            <p:cNvPr id="99" name="直線コネクタ 98">
              <a:extLst>
                <a:ext uri="{FF2B5EF4-FFF2-40B4-BE49-F238E27FC236}">
                  <a16:creationId xmlns:a16="http://schemas.microsoft.com/office/drawing/2014/main" id="{CB5AE65B-CE66-6155-6232-ED14B4EDA03A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17171156" y="9527384"/>
              <a:ext cx="10800000" cy="0"/>
            </a:xfrm>
            <a:prstGeom prst="line">
              <a:avLst/>
            </a:prstGeom>
            <a:ln w="381000">
              <a:solidFill>
                <a:srgbClr val="FF0000">
                  <a:alpha val="3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テキスト ボックス 99">
              <a:extLst>
                <a:ext uri="{FF2B5EF4-FFF2-40B4-BE49-F238E27FC236}">
                  <a16:creationId xmlns:a16="http://schemas.microsoft.com/office/drawing/2014/main" id="{733D2AD0-60F3-53BD-C405-21937F0B797C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2262827" y="4104828"/>
              <a:ext cx="615553" cy="11995038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r>
                <a:rPr kumimoji="1" lang="en-US" altLang="ja-JP" sz="2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※【</a:t>
              </a:r>
              <a:r>
                <a:rPr kumimoji="1" lang="ja-JP" altLang="en-US" sz="2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データ作成の手順</a:t>
              </a:r>
              <a:r>
                <a:rPr kumimoji="1" lang="en-US" altLang="ja-JP" sz="2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】</a:t>
              </a:r>
              <a:r>
                <a:rPr kumimoji="1" lang="ja-JP" altLang="en-US" sz="2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 ・ </a:t>
              </a:r>
              <a:r>
                <a:rPr kumimoji="1" lang="en-US" altLang="ja-JP" sz="2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【</a:t>
              </a:r>
              <a:r>
                <a:rPr kumimoji="1" lang="ja-JP" altLang="en-US" sz="2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チェックリスト</a:t>
              </a:r>
              <a:r>
                <a:rPr kumimoji="1" lang="en-US" altLang="ja-JP" sz="2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】</a:t>
              </a:r>
              <a:r>
                <a:rPr kumimoji="1" lang="ja-JP" altLang="en-US" sz="2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を 必ず ご確認ください。</a:t>
              </a:r>
            </a:p>
          </p:txBody>
        </p:sp>
        <p:sp>
          <p:nvSpPr>
            <p:cNvPr id="101" name="テキスト ボックス 100">
              <a:extLst>
                <a:ext uri="{FF2B5EF4-FFF2-40B4-BE49-F238E27FC236}">
                  <a16:creationId xmlns:a16="http://schemas.microsoft.com/office/drawing/2014/main" id="{53E58427-03B0-CE01-D794-F2898E2C6793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1757033" y="4104828"/>
              <a:ext cx="492443" cy="12186902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r>
                <a:rPr kumimoji="1" lang="en-US" altLang="ja-JP" sz="20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※</a:t>
              </a:r>
              <a:r>
                <a:rPr kumimoji="1" lang="ja-JP" altLang="en-US" sz="20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ご入稿の際は、「表示」→「スライドマスター」から ガイド線 を削除の上、ＰＤＦに変換してください。</a:t>
              </a:r>
            </a:p>
          </p:txBody>
        </p:sp>
        <p:sp>
          <p:nvSpPr>
            <p:cNvPr id="102" name="楕円 101">
              <a:extLst>
                <a:ext uri="{FF2B5EF4-FFF2-40B4-BE49-F238E27FC236}">
                  <a16:creationId xmlns:a16="http://schemas.microsoft.com/office/drawing/2014/main" id="{CBBF9C64-E43C-F8A2-FA1C-F2FA46F28B2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1575810" y="2590848"/>
              <a:ext cx="1440000" cy="14400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3200" b="1" dirty="0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注意事項</a:t>
              </a:r>
            </a:p>
          </p:txBody>
        </p:sp>
      </p:grpSp>
      <p:grpSp>
        <p:nvGrpSpPr>
          <p:cNvPr id="351" name="ガイド線">
            <a:extLst>
              <a:ext uri="{FF2B5EF4-FFF2-40B4-BE49-F238E27FC236}">
                <a16:creationId xmlns:a16="http://schemas.microsoft.com/office/drawing/2014/main" id="{C8257470-90DC-79CB-73FE-067B833A6702}"/>
              </a:ext>
            </a:extLst>
          </p:cNvPr>
          <p:cNvGrpSpPr/>
          <p:nvPr userDrawn="1"/>
        </p:nvGrpSpPr>
        <p:grpSpPr>
          <a:xfrm>
            <a:off x="2954980" y="2338038"/>
            <a:ext cx="17489791" cy="15261336"/>
            <a:chOff x="2954980" y="2268982"/>
            <a:chExt cx="17489791" cy="15261336"/>
          </a:xfrm>
        </p:grpSpPr>
        <p:grpSp>
          <p:nvGrpSpPr>
            <p:cNvPr id="344" name="フォルダ枠">
              <a:extLst>
                <a:ext uri="{FF2B5EF4-FFF2-40B4-BE49-F238E27FC236}">
                  <a16:creationId xmlns:a16="http://schemas.microsoft.com/office/drawing/2014/main" id="{9285212F-F83D-5F34-BAB8-A470845F6518}"/>
                </a:ext>
              </a:extLst>
            </p:cNvPr>
            <p:cNvGrpSpPr/>
            <p:nvPr userDrawn="1"/>
          </p:nvGrpSpPr>
          <p:grpSpPr>
            <a:xfrm>
              <a:off x="2954980" y="2268982"/>
              <a:ext cx="17489791" cy="15261336"/>
              <a:chOff x="2954980" y="2268982"/>
              <a:chExt cx="17489791" cy="15261336"/>
            </a:xfrm>
          </p:grpSpPr>
          <p:grpSp>
            <p:nvGrpSpPr>
              <p:cNvPr id="220" name="黒枠">
                <a:extLst>
                  <a:ext uri="{FF2B5EF4-FFF2-40B4-BE49-F238E27FC236}">
                    <a16:creationId xmlns:a16="http://schemas.microsoft.com/office/drawing/2014/main" id="{BD730172-5409-77BF-FF52-F06B929A3A48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3059793" y="2377922"/>
                <a:ext cx="17281763" cy="15152396"/>
                <a:chOff x="3059793" y="2377922"/>
                <a:chExt cx="17281763" cy="15152396"/>
              </a:xfrm>
            </p:grpSpPr>
            <p:sp>
              <p:nvSpPr>
                <p:cNvPr id="62" name="正方形/長方形 61">
                  <a:extLst>
                    <a:ext uri="{FF2B5EF4-FFF2-40B4-BE49-F238E27FC236}">
                      <a16:creationId xmlns:a16="http://schemas.microsoft.com/office/drawing/2014/main" id="{83F6CD6F-E460-A884-61D7-37EBF977A118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>
                  <a:off x="3777153" y="2377922"/>
                  <a:ext cx="7920000" cy="11052000"/>
                </a:xfrm>
                <a:prstGeom prst="rect">
                  <a:avLst/>
                </a:prstGeom>
                <a:noFill/>
                <a:ln w="12700"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63" name="正方形/長方形 62">
                  <a:extLst>
                    <a:ext uri="{FF2B5EF4-FFF2-40B4-BE49-F238E27FC236}">
                      <a16:creationId xmlns:a16="http://schemas.microsoft.com/office/drawing/2014/main" id="{A3C4B554-5246-5579-8243-D217C4EE02DA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>
                  <a:off x="11697153" y="2377922"/>
                  <a:ext cx="7920000" cy="11052000"/>
                </a:xfrm>
                <a:prstGeom prst="rect">
                  <a:avLst/>
                </a:prstGeom>
                <a:noFill/>
                <a:ln w="12700"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cxnSp>
              <p:nvCxnSpPr>
                <p:cNvPr id="110" name="直線コネクタ 109">
                  <a:extLst>
                    <a:ext uri="{FF2B5EF4-FFF2-40B4-BE49-F238E27FC236}">
                      <a16:creationId xmlns:a16="http://schemas.microsoft.com/office/drawing/2014/main" id="{E6FE9EED-D6BA-D824-02F6-1934E393448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617153" y="13429926"/>
                  <a:ext cx="0" cy="385200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" name="直線コネクタ 120">
                  <a:extLst>
                    <a:ext uri="{FF2B5EF4-FFF2-40B4-BE49-F238E27FC236}">
                      <a16:creationId xmlns:a16="http://schemas.microsoft.com/office/drawing/2014/main" id="{8E59E676-33CC-0F5F-FF19-D01877AB9F8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693811" y="17281926"/>
                  <a:ext cx="4923343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" name="直線コネクタ 121">
                  <a:extLst>
                    <a:ext uri="{FF2B5EF4-FFF2-40B4-BE49-F238E27FC236}">
                      <a16:creationId xmlns:a16="http://schemas.microsoft.com/office/drawing/2014/main" id="{24DB1F60-C2E8-9DBB-A115-4E25583D3D1F}"/>
                    </a:ext>
                  </a:extLst>
                </p:cNvPr>
                <p:cNvCxnSpPr>
                  <a:cxnSpLocks/>
                  <a:endCxn id="123" idx="0"/>
                </p:cNvCxnSpPr>
                <p:nvPr/>
              </p:nvCxnSpPr>
              <p:spPr>
                <a:xfrm>
                  <a:off x="12597228" y="13439992"/>
                  <a:ext cx="311626" cy="2311744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3" name="円弧 122">
                  <a:extLst>
                    <a:ext uri="{FF2B5EF4-FFF2-40B4-BE49-F238E27FC236}">
                      <a16:creationId xmlns:a16="http://schemas.microsoft.com/office/drawing/2014/main" id="{4B3AE4E7-EA25-46AC-C569-A0B309E3EC83}"/>
                    </a:ext>
                  </a:extLst>
                </p:cNvPr>
                <p:cNvSpPr>
                  <a:spLocks/>
                </p:cNvSpPr>
                <p:nvPr/>
              </p:nvSpPr>
              <p:spPr>
                <a:xfrm rot="19593124" flipH="1">
                  <a:off x="12917850" y="13687761"/>
                  <a:ext cx="3319108" cy="3645249"/>
                </a:xfrm>
                <a:prstGeom prst="arc">
                  <a:avLst>
                    <a:gd name="adj1" fmla="val 20086957"/>
                    <a:gd name="adj2" fmla="val 3614495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cxnSp>
              <p:nvCxnSpPr>
                <p:cNvPr id="106" name="直線コネクタ 105">
                  <a:extLst>
                    <a:ext uri="{FF2B5EF4-FFF2-40B4-BE49-F238E27FC236}">
                      <a16:creationId xmlns:a16="http://schemas.microsoft.com/office/drawing/2014/main" id="{E3BA680F-4966-09F4-DDBF-6E4CB87C783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77154" y="13429922"/>
                  <a:ext cx="0" cy="385200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直線コネクタ 106">
                  <a:extLst>
                    <a:ext uri="{FF2B5EF4-FFF2-40B4-BE49-F238E27FC236}">
                      <a16:creationId xmlns:a16="http://schemas.microsoft.com/office/drawing/2014/main" id="{9E384485-7F7A-2013-2374-E5F4A033C3F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777153" y="17281922"/>
                  <a:ext cx="4923343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" name="直線コネクタ 107">
                  <a:extLst>
                    <a:ext uri="{FF2B5EF4-FFF2-40B4-BE49-F238E27FC236}">
                      <a16:creationId xmlns:a16="http://schemas.microsoft.com/office/drawing/2014/main" id="{AA5B0A90-E984-77E8-37AC-90864D673F96}"/>
                    </a:ext>
                  </a:extLst>
                </p:cNvPr>
                <p:cNvCxnSpPr>
                  <a:cxnSpLocks/>
                  <a:endCxn id="109" idx="0"/>
                </p:cNvCxnSpPr>
                <p:nvPr/>
              </p:nvCxnSpPr>
              <p:spPr>
                <a:xfrm flipH="1">
                  <a:off x="10485461" y="13439988"/>
                  <a:ext cx="311618" cy="2311722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9" name="円弧 108">
                  <a:extLst>
                    <a:ext uri="{FF2B5EF4-FFF2-40B4-BE49-F238E27FC236}">
                      <a16:creationId xmlns:a16="http://schemas.microsoft.com/office/drawing/2014/main" id="{2C2C5C5E-7E73-3BF5-3AD0-CD733BDB27E8}"/>
                    </a:ext>
                  </a:extLst>
                </p:cNvPr>
                <p:cNvSpPr>
                  <a:spLocks/>
                </p:cNvSpPr>
                <p:nvPr/>
              </p:nvSpPr>
              <p:spPr>
                <a:xfrm rot="2006876">
                  <a:off x="7157333" y="13687753"/>
                  <a:ext cx="3319136" cy="3645211"/>
                </a:xfrm>
                <a:prstGeom prst="arc">
                  <a:avLst>
                    <a:gd name="adj1" fmla="val 20086957"/>
                    <a:gd name="adj2" fmla="val 3683580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81" name="円弧 80">
                  <a:extLst>
                    <a:ext uri="{FF2B5EF4-FFF2-40B4-BE49-F238E27FC236}">
                      <a16:creationId xmlns:a16="http://schemas.microsoft.com/office/drawing/2014/main" id="{D85FEAE6-3BC4-5B6D-16F4-5F33AC86E372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>
                  <a:off x="14078071" y="13854043"/>
                  <a:ext cx="864000" cy="864000"/>
                </a:xfrm>
                <a:prstGeom prst="arc">
                  <a:avLst>
                    <a:gd name="adj1" fmla="val 5441084"/>
                    <a:gd name="adj2" fmla="val 10751972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2" name="円弧 81">
                  <a:extLst>
                    <a:ext uri="{FF2B5EF4-FFF2-40B4-BE49-F238E27FC236}">
                      <a16:creationId xmlns:a16="http://schemas.microsoft.com/office/drawing/2014/main" id="{BD67CE16-F80E-8FF8-A0D7-2721959C67CD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>
                  <a:off x="14732870" y="13189674"/>
                  <a:ext cx="864000" cy="864000"/>
                </a:xfrm>
                <a:prstGeom prst="arc">
                  <a:avLst>
                    <a:gd name="adj1" fmla="val 5441084"/>
                    <a:gd name="adj2" fmla="val 10751972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3" name="円弧 82">
                  <a:extLst>
                    <a:ext uri="{FF2B5EF4-FFF2-40B4-BE49-F238E27FC236}">
                      <a16:creationId xmlns:a16="http://schemas.microsoft.com/office/drawing/2014/main" id="{B9B79260-0147-C6B5-FFC8-D487CE4192AA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V="1">
                  <a:off x="17557270" y="15994054"/>
                  <a:ext cx="864000" cy="864000"/>
                </a:xfrm>
                <a:prstGeom prst="arc">
                  <a:avLst>
                    <a:gd name="adj1" fmla="val 5441084"/>
                    <a:gd name="adj2" fmla="val 10751972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4" name="円弧 83">
                  <a:extLst>
                    <a:ext uri="{FF2B5EF4-FFF2-40B4-BE49-F238E27FC236}">
                      <a16:creationId xmlns:a16="http://schemas.microsoft.com/office/drawing/2014/main" id="{726557DB-37F9-CB3C-26EF-13DBD507F00D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V="1">
                  <a:off x="16888140" y="16658422"/>
                  <a:ext cx="864000" cy="864000"/>
                </a:xfrm>
                <a:prstGeom prst="arc">
                  <a:avLst>
                    <a:gd name="adj1" fmla="val 5441084"/>
                    <a:gd name="adj2" fmla="val 10751972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5" name="楕円 84">
                  <a:extLst>
                    <a:ext uri="{FF2B5EF4-FFF2-40B4-BE49-F238E27FC236}">
                      <a16:creationId xmlns:a16="http://schemas.microsoft.com/office/drawing/2014/main" id="{DA82A34C-3F51-B62A-89FD-B09E10EF85D8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>
                  <a:off x="17947803" y="15958054"/>
                  <a:ext cx="72000" cy="72000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6" name="楕円 85">
                  <a:extLst>
                    <a:ext uri="{FF2B5EF4-FFF2-40B4-BE49-F238E27FC236}">
                      <a16:creationId xmlns:a16="http://schemas.microsoft.com/office/drawing/2014/main" id="{28A3CF43-0070-B2D4-A063-5B553B8CBCCB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>
                  <a:off x="17519175" y="16384301"/>
                  <a:ext cx="72000" cy="72000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7" name="楕円 86">
                  <a:extLst>
                    <a:ext uri="{FF2B5EF4-FFF2-40B4-BE49-F238E27FC236}">
                      <a16:creationId xmlns:a16="http://schemas.microsoft.com/office/drawing/2014/main" id="{87003E46-7124-F376-0AB7-09ECA37AEC82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>
                  <a:off x="17283428" y="16622429"/>
                  <a:ext cx="72000" cy="72000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8" name="楕円 87">
                  <a:extLst>
                    <a:ext uri="{FF2B5EF4-FFF2-40B4-BE49-F238E27FC236}">
                      <a16:creationId xmlns:a16="http://schemas.microsoft.com/office/drawing/2014/main" id="{EEF92DAB-BCC7-9144-FCAD-14FAA3389B0A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>
                  <a:off x="16852415" y="17051065"/>
                  <a:ext cx="72000" cy="72000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9" name="楕円 88">
                  <a:extLst>
                    <a:ext uri="{FF2B5EF4-FFF2-40B4-BE49-F238E27FC236}">
                      <a16:creationId xmlns:a16="http://schemas.microsoft.com/office/drawing/2014/main" id="{BD75C288-82A8-D654-95FC-72DB42C73B6D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>
                  <a:off x="14477140" y="14682992"/>
                  <a:ext cx="72000" cy="72000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03" name="楕円 102">
                  <a:extLst>
                    <a:ext uri="{FF2B5EF4-FFF2-40B4-BE49-F238E27FC236}">
                      <a16:creationId xmlns:a16="http://schemas.microsoft.com/office/drawing/2014/main" id="{3664A7EF-D863-B48B-02A7-23BD226C14FD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>
                  <a:off x="14905771" y="14254361"/>
                  <a:ext cx="72000" cy="72000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04" name="楕円 103">
                  <a:extLst>
                    <a:ext uri="{FF2B5EF4-FFF2-40B4-BE49-F238E27FC236}">
                      <a16:creationId xmlns:a16="http://schemas.microsoft.com/office/drawing/2014/main" id="{DA5E33A4-33F2-F3D2-3259-88FE5AEC2AF5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>
                  <a:off x="15141522" y="14016232"/>
                  <a:ext cx="72000" cy="72000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05" name="楕円 104">
                  <a:extLst>
                    <a:ext uri="{FF2B5EF4-FFF2-40B4-BE49-F238E27FC236}">
                      <a16:creationId xmlns:a16="http://schemas.microsoft.com/office/drawing/2014/main" id="{39C4D5C4-D869-EE34-3062-29B3ACC73F44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>
                  <a:off x="15570148" y="13589985"/>
                  <a:ext cx="72000" cy="72000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69" name="円弧 68">
                  <a:extLst>
                    <a:ext uri="{FF2B5EF4-FFF2-40B4-BE49-F238E27FC236}">
                      <a16:creationId xmlns:a16="http://schemas.microsoft.com/office/drawing/2014/main" id="{F3A6E743-63E2-B391-3F77-7C850EE6CFF0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>
                  <a:off x="4971813" y="13861939"/>
                  <a:ext cx="864000" cy="864000"/>
                </a:xfrm>
                <a:prstGeom prst="arc">
                  <a:avLst>
                    <a:gd name="adj1" fmla="val 5441084"/>
                    <a:gd name="adj2" fmla="val 10751972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0" name="円弧 69">
                  <a:extLst>
                    <a:ext uri="{FF2B5EF4-FFF2-40B4-BE49-F238E27FC236}">
                      <a16:creationId xmlns:a16="http://schemas.microsoft.com/office/drawing/2014/main" id="{B23F2F19-C75D-6BE3-C2BF-D88E8921FAB6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>
                  <a:off x="5626612" y="13197570"/>
                  <a:ext cx="864000" cy="864000"/>
                </a:xfrm>
                <a:prstGeom prst="arc">
                  <a:avLst>
                    <a:gd name="adj1" fmla="val 5441084"/>
                    <a:gd name="adj2" fmla="val 10751972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1" name="円弧 70">
                  <a:extLst>
                    <a:ext uri="{FF2B5EF4-FFF2-40B4-BE49-F238E27FC236}">
                      <a16:creationId xmlns:a16="http://schemas.microsoft.com/office/drawing/2014/main" id="{4014C5C2-7894-FC2B-D92F-90D4C4546C12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V="1">
                  <a:off x="8451012" y="16001950"/>
                  <a:ext cx="864000" cy="864000"/>
                </a:xfrm>
                <a:prstGeom prst="arc">
                  <a:avLst>
                    <a:gd name="adj1" fmla="val 5441084"/>
                    <a:gd name="adj2" fmla="val 10751972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2" name="円弧 71">
                  <a:extLst>
                    <a:ext uri="{FF2B5EF4-FFF2-40B4-BE49-F238E27FC236}">
                      <a16:creationId xmlns:a16="http://schemas.microsoft.com/office/drawing/2014/main" id="{2B668CDE-456D-B5E6-5B07-9E2858D5F17E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V="1">
                  <a:off x="7781882" y="16666318"/>
                  <a:ext cx="864000" cy="864000"/>
                </a:xfrm>
                <a:prstGeom prst="arc">
                  <a:avLst>
                    <a:gd name="adj1" fmla="val 5441084"/>
                    <a:gd name="adj2" fmla="val 10751972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3" name="楕円 72">
                  <a:extLst>
                    <a:ext uri="{FF2B5EF4-FFF2-40B4-BE49-F238E27FC236}">
                      <a16:creationId xmlns:a16="http://schemas.microsoft.com/office/drawing/2014/main" id="{2663C461-79A1-8DB9-EE69-6FFD932A343F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>
                  <a:off x="8841545" y="15965950"/>
                  <a:ext cx="72000" cy="72000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4" name="楕円 73">
                  <a:extLst>
                    <a:ext uri="{FF2B5EF4-FFF2-40B4-BE49-F238E27FC236}">
                      <a16:creationId xmlns:a16="http://schemas.microsoft.com/office/drawing/2014/main" id="{1668DA2B-29E1-0E6C-058B-3553BA8ED668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>
                  <a:off x="8412917" y="16392197"/>
                  <a:ext cx="72000" cy="72000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5" name="楕円 74">
                  <a:extLst>
                    <a:ext uri="{FF2B5EF4-FFF2-40B4-BE49-F238E27FC236}">
                      <a16:creationId xmlns:a16="http://schemas.microsoft.com/office/drawing/2014/main" id="{36574E02-CAB1-B288-B250-7F44C9C07899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>
                  <a:off x="8177170" y="16630325"/>
                  <a:ext cx="72000" cy="72000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6" name="楕円 75">
                  <a:extLst>
                    <a:ext uri="{FF2B5EF4-FFF2-40B4-BE49-F238E27FC236}">
                      <a16:creationId xmlns:a16="http://schemas.microsoft.com/office/drawing/2014/main" id="{246E387E-F86E-0C6E-44DA-74CB3F1BBD4A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>
                  <a:off x="7746157" y="17058961"/>
                  <a:ext cx="72000" cy="72000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7" name="楕円 76">
                  <a:extLst>
                    <a:ext uri="{FF2B5EF4-FFF2-40B4-BE49-F238E27FC236}">
                      <a16:creationId xmlns:a16="http://schemas.microsoft.com/office/drawing/2014/main" id="{932996D4-6AB8-32CC-5162-3200A59726E5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>
                  <a:off x="5370882" y="14690888"/>
                  <a:ext cx="72000" cy="72000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8" name="楕円 77">
                  <a:extLst>
                    <a:ext uri="{FF2B5EF4-FFF2-40B4-BE49-F238E27FC236}">
                      <a16:creationId xmlns:a16="http://schemas.microsoft.com/office/drawing/2014/main" id="{0DE83D7B-CC35-23FA-3FC9-16AA107C44E3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>
                  <a:off x="5799513" y="14262257"/>
                  <a:ext cx="72000" cy="72000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9" name="楕円 78">
                  <a:extLst>
                    <a:ext uri="{FF2B5EF4-FFF2-40B4-BE49-F238E27FC236}">
                      <a16:creationId xmlns:a16="http://schemas.microsoft.com/office/drawing/2014/main" id="{57B55F06-9196-119D-4065-54EB9F82D568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>
                  <a:off x="6035264" y="14024128"/>
                  <a:ext cx="72000" cy="72000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0" name="楕円 79">
                  <a:extLst>
                    <a:ext uri="{FF2B5EF4-FFF2-40B4-BE49-F238E27FC236}">
                      <a16:creationId xmlns:a16="http://schemas.microsoft.com/office/drawing/2014/main" id="{EF7989CC-F3A2-1F5D-C92E-7165DF1F6510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>
                  <a:off x="6463890" y="13597881"/>
                  <a:ext cx="72000" cy="72000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cxnSp>
              <p:nvCxnSpPr>
                <p:cNvPr id="56" name="直線コネクタ 55">
                  <a:extLst>
                    <a:ext uri="{FF2B5EF4-FFF2-40B4-BE49-F238E27FC236}">
                      <a16:creationId xmlns:a16="http://schemas.microsoft.com/office/drawing/2014/main" id="{6AD7BAA3-DA93-3F15-C1E7-21ED366B7B1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0338672" y="9707194"/>
                  <a:ext cx="0" cy="3598069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線コネクタ 56">
                  <a:extLst>
                    <a:ext uri="{FF2B5EF4-FFF2-40B4-BE49-F238E27FC236}">
                      <a16:creationId xmlns:a16="http://schemas.microsoft.com/office/drawing/2014/main" id="{153923CD-606D-348B-65A7-68116652E73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617153" y="9600038"/>
                  <a:ext cx="724403" cy="107156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直線コネクタ 57">
                  <a:extLst>
                    <a:ext uri="{FF2B5EF4-FFF2-40B4-BE49-F238E27FC236}">
                      <a16:creationId xmlns:a16="http://schemas.microsoft.com/office/drawing/2014/main" id="{EC041F98-97A9-3550-FC3E-B23C250337D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9617154" y="13305263"/>
                  <a:ext cx="720000" cy="107156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線コネクタ 58">
                  <a:extLst>
                    <a:ext uri="{FF2B5EF4-FFF2-40B4-BE49-F238E27FC236}">
                      <a16:creationId xmlns:a16="http://schemas.microsoft.com/office/drawing/2014/main" id="{D89362B1-4AE8-B486-A0A7-7A20F3E1419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59794" y="9700570"/>
                  <a:ext cx="0" cy="3598069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直線コネクタ 59">
                  <a:extLst>
                    <a:ext uri="{FF2B5EF4-FFF2-40B4-BE49-F238E27FC236}">
                      <a16:creationId xmlns:a16="http://schemas.microsoft.com/office/drawing/2014/main" id="{975493CA-247D-156E-6A93-26B32B706C0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059793" y="9593414"/>
                  <a:ext cx="724403" cy="107156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線コネクタ 60">
                  <a:extLst>
                    <a:ext uri="{FF2B5EF4-FFF2-40B4-BE49-F238E27FC236}">
                      <a16:creationId xmlns:a16="http://schemas.microsoft.com/office/drawing/2014/main" id="{4EB4CAB4-AD4D-E561-550D-9C006105927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3059794" y="13298639"/>
                  <a:ext cx="720000" cy="107156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22" name="緑枠">
                <a:extLst>
                  <a:ext uri="{FF2B5EF4-FFF2-40B4-BE49-F238E27FC236}">
                    <a16:creationId xmlns:a16="http://schemas.microsoft.com/office/drawing/2014/main" id="{21DEB466-FF9D-701C-73B5-CC1D5D6AAB2F}"/>
                  </a:ext>
                </a:extLst>
              </p:cNvPr>
              <p:cNvGrpSpPr/>
              <p:nvPr/>
            </p:nvGrpSpPr>
            <p:grpSpPr>
              <a:xfrm>
                <a:off x="2954980" y="2268982"/>
                <a:ext cx="17489791" cy="15120449"/>
                <a:chOff x="2954980" y="2268982"/>
                <a:chExt cx="17489791" cy="15120449"/>
              </a:xfrm>
            </p:grpSpPr>
            <p:grpSp>
              <p:nvGrpSpPr>
                <p:cNvPr id="124" name="ぬりたし">
                  <a:extLst>
                    <a:ext uri="{FF2B5EF4-FFF2-40B4-BE49-F238E27FC236}">
                      <a16:creationId xmlns:a16="http://schemas.microsoft.com/office/drawing/2014/main" id="{39D6DF2B-2F3D-7E99-4C9F-69C658FA75E0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 flipH="1">
                  <a:off x="3671224" y="2268982"/>
                  <a:ext cx="16056131" cy="15120449"/>
                  <a:chOff x="4931987" y="3239313"/>
                  <a:chExt cx="16056131" cy="15120449"/>
                </a:xfrm>
              </p:grpSpPr>
              <p:cxnSp>
                <p:nvCxnSpPr>
                  <p:cNvPr id="168" name="直線コネクタ 167">
                    <a:extLst>
                      <a:ext uri="{FF2B5EF4-FFF2-40B4-BE49-F238E27FC236}">
                        <a16:creationId xmlns:a16="http://schemas.microsoft.com/office/drawing/2014/main" id="{B019FBAE-F691-782E-A75B-EE5EFF451A3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931987" y="3239762"/>
                    <a:ext cx="16056000" cy="0"/>
                  </a:xfrm>
                  <a:prstGeom prst="line">
                    <a:avLst/>
                  </a:prstGeom>
                  <a:ln w="12700">
                    <a:solidFill>
                      <a:srgbClr val="00FF99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9" name="直線コネクタ 168">
                    <a:extLst>
                      <a:ext uri="{FF2B5EF4-FFF2-40B4-BE49-F238E27FC236}">
                        <a16:creationId xmlns:a16="http://schemas.microsoft.com/office/drawing/2014/main" id="{756F5A03-3F83-084B-FAF8-81172025F72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931987" y="3239762"/>
                    <a:ext cx="0" cy="7200000"/>
                  </a:xfrm>
                  <a:prstGeom prst="line">
                    <a:avLst/>
                  </a:prstGeom>
                  <a:ln w="12700">
                    <a:solidFill>
                      <a:srgbClr val="00FF99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0" name="直線コネクタ 169">
                    <a:extLst>
                      <a:ext uri="{FF2B5EF4-FFF2-40B4-BE49-F238E27FC236}">
                        <a16:creationId xmlns:a16="http://schemas.microsoft.com/office/drawing/2014/main" id="{95FBCF61-0C1C-E160-A7D6-E303EB8F0E8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931987" y="18359762"/>
                    <a:ext cx="7218000" cy="0"/>
                  </a:xfrm>
                  <a:prstGeom prst="line">
                    <a:avLst/>
                  </a:prstGeom>
                  <a:ln w="12700">
                    <a:solidFill>
                      <a:srgbClr val="00FF99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1" name="直線コネクタ 170">
                    <a:extLst>
                      <a:ext uri="{FF2B5EF4-FFF2-40B4-BE49-F238E27FC236}">
                        <a16:creationId xmlns:a16="http://schemas.microsoft.com/office/drawing/2014/main" id="{3BB665A7-B545-BF8D-8C19-C6D04A744ED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2149987" y="14503713"/>
                    <a:ext cx="0" cy="3855600"/>
                  </a:xfrm>
                  <a:prstGeom prst="line">
                    <a:avLst/>
                  </a:prstGeom>
                  <a:ln w="12700">
                    <a:solidFill>
                      <a:srgbClr val="00FF99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2" name="直線コネクタ 181">
                    <a:extLst>
                      <a:ext uri="{FF2B5EF4-FFF2-40B4-BE49-F238E27FC236}">
                        <a16:creationId xmlns:a16="http://schemas.microsoft.com/office/drawing/2014/main" id="{632B3A39-C40F-3B24-1E92-0D8A01DEBBD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20988118" y="3239313"/>
                    <a:ext cx="0" cy="7200000"/>
                  </a:xfrm>
                  <a:prstGeom prst="line">
                    <a:avLst/>
                  </a:prstGeom>
                  <a:ln w="12700">
                    <a:solidFill>
                      <a:srgbClr val="00FF99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3" name="直線コネクタ 182">
                    <a:extLst>
                      <a:ext uri="{FF2B5EF4-FFF2-40B4-BE49-F238E27FC236}">
                        <a16:creationId xmlns:a16="http://schemas.microsoft.com/office/drawing/2014/main" id="{24542AE6-9263-FB2C-A9AE-3BBD1370A1B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3770118" y="18359313"/>
                    <a:ext cx="7218000" cy="0"/>
                  </a:xfrm>
                  <a:prstGeom prst="line">
                    <a:avLst/>
                  </a:prstGeom>
                  <a:ln w="12700">
                    <a:solidFill>
                      <a:srgbClr val="00FF99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5" name="直線コネクタ 184">
                    <a:extLst>
                      <a:ext uri="{FF2B5EF4-FFF2-40B4-BE49-F238E27FC236}">
                        <a16:creationId xmlns:a16="http://schemas.microsoft.com/office/drawing/2014/main" id="{1CA1B7EB-3CDC-6216-9831-1F9D31660F3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770118" y="14503264"/>
                    <a:ext cx="0" cy="3855600"/>
                  </a:xfrm>
                  <a:prstGeom prst="line">
                    <a:avLst/>
                  </a:prstGeom>
                  <a:ln w="12700">
                    <a:solidFill>
                      <a:srgbClr val="00FF99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9" name="直線コネクタ 188">
                    <a:extLst>
                      <a:ext uri="{FF2B5EF4-FFF2-40B4-BE49-F238E27FC236}">
                        <a16:creationId xmlns:a16="http://schemas.microsoft.com/office/drawing/2014/main" id="{16F9F617-8821-952D-5A0F-871BB6BE80C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149987" y="14503264"/>
                    <a:ext cx="1620000" cy="0"/>
                  </a:xfrm>
                  <a:prstGeom prst="line">
                    <a:avLst/>
                  </a:prstGeom>
                  <a:ln w="12700">
                    <a:solidFill>
                      <a:srgbClr val="00FF99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34" name="グループ化 133">
                  <a:extLst>
                    <a:ext uri="{FF2B5EF4-FFF2-40B4-BE49-F238E27FC236}">
                      <a16:creationId xmlns:a16="http://schemas.microsoft.com/office/drawing/2014/main" id="{59A2F19F-537C-780E-DF11-C059B5536E94}"/>
                    </a:ext>
                  </a:extLst>
                </p:cNvPr>
                <p:cNvGrpSpPr/>
                <p:nvPr userDrawn="1"/>
              </p:nvGrpSpPr>
              <p:grpSpPr>
                <a:xfrm>
                  <a:off x="19722570" y="9471797"/>
                  <a:ext cx="722201" cy="3958125"/>
                  <a:chOff x="20593471" y="11376281"/>
                  <a:chExt cx="722201" cy="3936865"/>
                </a:xfrm>
              </p:grpSpPr>
              <p:cxnSp>
                <p:nvCxnSpPr>
                  <p:cNvPr id="133" name="直線コネクタ 132">
                    <a:extLst>
                      <a:ext uri="{FF2B5EF4-FFF2-40B4-BE49-F238E27FC236}">
                        <a16:creationId xmlns:a16="http://schemas.microsoft.com/office/drawing/2014/main" id="{A1A3EE31-6808-E023-1541-5F9F9D62E88C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flipH="1">
                    <a:off x="20596186" y="11376281"/>
                    <a:ext cx="719486" cy="0"/>
                  </a:xfrm>
                  <a:prstGeom prst="line">
                    <a:avLst/>
                  </a:prstGeom>
                  <a:ln w="12700">
                    <a:solidFill>
                      <a:srgbClr val="00FF99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5" name="直線コネクタ 134">
                    <a:extLst>
                      <a:ext uri="{FF2B5EF4-FFF2-40B4-BE49-F238E27FC236}">
                        <a16:creationId xmlns:a16="http://schemas.microsoft.com/office/drawing/2014/main" id="{791CE94B-7C1A-9F6B-57C5-D6F0E723DAE5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flipV="1">
                    <a:off x="21315672" y="11376281"/>
                    <a:ext cx="0" cy="3936865"/>
                  </a:xfrm>
                  <a:prstGeom prst="line">
                    <a:avLst/>
                  </a:prstGeom>
                  <a:ln w="12700">
                    <a:solidFill>
                      <a:srgbClr val="00FF99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6" name="直線コネクタ 135">
                    <a:extLst>
                      <a:ext uri="{FF2B5EF4-FFF2-40B4-BE49-F238E27FC236}">
                        <a16:creationId xmlns:a16="http://schemas.microsoft.com/office/drawing/2014/main" id="{E718E1E6-F991-4CAF-AA97-23A1972F4FEA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flipH="1">
                    <a:off x="20593471" y="15313146"/>
                    <a:ext cx="722201" cy="0"/>
                  </a:xfrm>
                  <a:prstGeom prst="line">
                    <a:avLst/>
                  </a:prstGeom>
                  <a:ln w="12700">
                    <a:solidFill>
                      <a:srgbClr val="00FF99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30" name="グループ化 129">
                  <a:extLst>
                    <a:ext uri="{FF2B5EF4-FFF2-40B4-BE49-F238E27FC236}">
                      <a16:creationId xmlns:a16="http://schemas.microsoft.com/office/drawing/2014/main" id="{39B2CD9F-2EE7-1470-3B11-2504E2E5AFC6}"/>
                    </a:ext>
                  </a:extLst>
                </p:cNvPr>
                <p:cNvGrpSpPr/>
                <p:nvPr userDrawn="1"/>
              </p:nvGrpSpPr>
              <p:grpSpPr>
                <a:xfrm flipH="1">
                  <a:off x="2954980" y="9470932"/>
                  <a:ext cx="722201" cy="3958125"/>
                  <a:chOff x="20593471" y="11376281"/>
                  <a:chExt cx="722201" cy="3936865"/>
                </a:xfrm>
              </p:grpSpPr>
              <p:cxnSp>
                <p:nvCxnSpPr>
                  <p:cNvPr id="143" name="直線コネクタ 142">
                    <a:extLst>
                      <a:ext uri="{FF2B5EF4-FFF2-40B4-BE49-F238E27FC236}">
                        <a16:creationId xmlns:a16="http://schemas.microsoft.com/office/drawing/2014/main" id="{10DB3C0A-BA89-2EA1-D9C6-C452E7D46934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flipH="1">
                    <a:off x="20596186" y="11376281"/>
                    <a:ext cx="719486" cy="0"/>
                  </a:xfrm>
                  <a:prstGeom prst="line">
                    <a:avLst/>
                  </a:prstGeom>
                  <a:ln w="12700">
                    <a:solidFill>
                      <a:srgbClr val="00FF99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4" name="直線コネクタ 143">
                    <a:extLst>
                      <a:ext uri="{FF2B5EF4-FFF2-40B4-BE49-F238E27FC236}">
                        <a16:creationId xmlns:a16="http://schemas.microsoft.com/office/drawing/2014/main" id="{734D0A24-3B6E-CBE6-9352-44AB3A2403FF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flipV="1">
                    <a:off x="21315672" y="11376281"/>
                    <a:ext cx="0" cy="3936865"/>
                  </a:xfrm>
                  <a:prstGeom prst="line">
                    <a:avLst/>
                  </a:prstGeom>
                  <a:ln w="12700">
                    <a:solidFill>
                      <a:srgbClr val="00FF99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1" name="直線コネクタ 130">
                    <a:extLst>
                      <a:ext uri="{FF2B5EF4-FFF2-40B4-BE49-F238E27FC236}">
                        <a16:creationId xmlns:a16="http://schemas.microsoft.com/office/drawing/2014/main" id="{D4752F14-4E86-DC1D-95C2-FF605D9788D1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flipH="1">
                    <a:off x="20593471" y="15313146"/>
                    <a:ext cx="722201" cy="0"/>
                  </a:xfrm>
                  <a:prstGeom prst="line">
                    <a:avLst/>
                  </a:prstGeom>
                  <a:ln w="12700">
                    <a:solidFill>
                      <a:srgbClr val="00FF99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16" name="直線コネクタ 315">
                  <a:extLst>
                    <a:ext uri="{FF2B5EF4-FFF2-40B4-BE49-F238E27FC236}">
                      <a16:creationId xmlns:a16="http://schemas.microsoft.com/office/drawing/2014/main" id="{03D6340B-AAC5-7346-4FC1-1AE4A80F146C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19725272" y="13428122"/>
                  <a:ext cx="0" cy="3960000"/>
                </a:xfrm>
                <a:prstGeom prst="line">
                  <a:avLst/>
                </a:prstGeom>
                <a:ln w="12700">
                  <a:solidFill>
                    <a:srgbClr val="00FF99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9" name="直線コネクタ 318">
                  <a:extLst>
                    <a:ext uri="{FF2B5EF4-FFF2-40B4-BE49-F238E27FC236}">
                      <a16:creationId xmlns:a16="http://schemas.microsoft.com/office/drawing/2014/main" id="{EAEBC8EE-326E-FB24-8F95-71407B84B18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3669153" y="13428122"/>
                  <a:ext cx="0" cy="3960000"/>
                </a:xfrm>
                <a:prstGeom prst="line">
                  <a:avLst/>
                </a:prstGeom>
                <a:ln w="12700">
                  <a:solidFill>
                    <a:srgbClr val="00FF99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43" name="ピンク枠">
                <a:extLst>
                  <a:ext uri="{FF2B5EF4-FFF2-40B4-BE49-F238E27FC236}">
                    <a16:creationId xmlns:a16="http://schemas.microsoft.com/office/drawing/2014/main" id="{67BF2F65-6DEE-8DE5-A760-292242327DA1}"/>
                  </a:ext>
                </a:extLst>
              </p:cNvPr>
              <p:cNvGrpSpPr/>
              <p:nvPr userDrawn="1"/>
            </p:nvGrpSpPr>
            <p:grpSpPr>
              <a:xfrm>
                <a:off x="3885034" y="2485890"/>
                <a:ext cx="15628170" cy="10837317"/>
                <a:chOff x="3885034" y="2485890"/>
                <a:chExt cx="15628170" cy="10837317"/>
              </a:xfrm>
            </p:grpSpPr>
            <p:cxnSp>
              <p:nvCxnSpPr>
                <p:cNvPr id="213" name="直線コネクタ 212">
                  <a:extLst>
                    <a:ext uri="{FF2B5EF4-FFF2-40B4-BE49-F238E27FC236}">
                      <a16:creationId xmlns:a16="http://schemas.microsoft.com/office/drawing/2014/main" id="{97FA76B6-9A3A-B02F-229E-EE46AB129582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4583929" y="9470198"/>
                  <a:ext cx="4923343" cy="0"/>
                </a:xfrm>
                <a:prstGeom prst="line">
                  <a:avLst/>
                </a:prstGeom>
                <a:ln w="12700">
                  <a:solidFill>
                    <a:srgbClr val="FF0066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4" name="直線コネクタ 213">
                  <a:extLst>
                    <a:ext uri="{FF2B5EF4-FFF2-40B4-BE49-F238E27FC236}">
                      <a16:creationId xmlns:a16="http://schemas.microsoft.com/office/drawing/2014/main" id="{D64E63C8-E2A5-273B-0008-7E1E582D2700}"/>
                    </a:ext>
                  </a:extLst>
                </p:cNvPr>
                <p:cNvCxnSpPr>
                  <a:cxnSpLocks/>
                  <a:endCxn id="215" idx="0"/>
                </p:cNvCxnSpPr>
                <p:nvPr userDrawn="1"/>
              </p:nvCxnSpPr>
              <p:spPr>
                <a:xfrm flipV="1">
                  <a:off x="12487346" y="11007185"/>
                  <a:ext cx="313191" cy="2315013"/>
                </a:xfrm>
                <a:prstGeom prst="line">
                  <a:avLst/>
                </a:prstGeom>
                <a:ln w="12700">
                  <a:solidFill>
                    <a:srgbClr val="FF0066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15" name="円弧 214">
                  <a:extLst>
                    <a:ext uri="{FF2B5EF4-FFF2-40B4-BE49-F238E27FC236}">
                      <a16:creationId xmlns:a16="http://schemas.microsoft.com/office/drawing/2014/main" id="{FD888023-76EB-F339-A4B7-C3F0CD0FD8B1}"/>
                    </a:ext>
                  </a:extLst>
                </p:cNvPr>
                <p:cNvSpPr>
                  <a:spLocks/>
                </p:cNvSpPr>
                <p:nvPr userDrawn="1"/>
              </p:nvSpPr>
              <p:spPr>
                <a:xfrm rot="2006876" flipH="1" flipV="1">
                  <a:off x="12810076" y="9422165"/>
                  <a:ext cx="3319108" cy="3652897"/>
                </a:xfrm>
                <a:prstGeom prst="arc">
                  <a:avLst>
                    <a:gd name="adj1" fmla="val 20086957"/>
                    <a:gd name="adj2" fmla="val 3614495"/>
                  </a:avLst>
                </a:prstGeom>
                <a:ln w="12700">
                  <a:solidFill>
                    <a:srgbClr val="FF0066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cxnSp>
              <p:nvCxnSpPr>
                <p:cNvPr id="208" name="直線コネクタ 207">
                  <a:extLst>
                    <a:ext uri="{FF2B5EF4-FFF2-40B4-BE49-F238E27FC236}">
                      <a16:creationId xmlns:a16="http://schemas.microsoft.com/office/drawing/2014/main" id="{A3815EF8-6EE2-351C-E51F-0F6879F58565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H="1" flipV="1">
                  <a:off x="3888292" y="9471207"/>
                  <a:ext cx="4923343" cy="0"/>
                </a:xfrm>
                <a:prstGeom prst="line">
                  <a:avLst/>
                </a:prstGeom>
                <a:ln w="12700">
                  <a:solidFill>
                    <a:srgbClr val="FF0066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9" name="直線コネクタ 208">
                  <a:extLst>
                    <a:ext uri="{FF2B5EF4-FFF2-40B4-BE49-F238E27FC236}">
                      <a16:creationId xmlns:a16="http://schemas.microsoft.com/office/drawing/2014/main" id="{EEC6CE87-3D28-9C94-6D3E-3D63337A7362}"/>
                    </a:ext>
                  </a:extLst>
                </p:cNvPr>
                <p:cNvCxnSpPr>
                  <a:cxnSpLocks/>
                  <a:endCxn id="210" idx="0"/>
                </p:cNvCxnSpPr>
                <p:nvPr userDrawn="1"/>
              </p:nvCxnSpPr>
              <p:spPr>
                <a:xfrm flipH="1" flipV="1">
                  <a:off x="10595027" y="11008194"/>
                  <a:ext cx="313191" cy="2315013"/>
                </a:xfrm>
                <a:prstGeom prst="line">
                  <a:avLst/>
                </a:prstGeom>
                <a:ln w="12700">
                  <a:solidFill>
                    <a:srgbClr val="FF0066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10" name="円弧 209">
                  <a:extLst>
                    <a:ext uri="{FF2B5EF4-FFF2-40B4-BE49-F238E27FC236}">
                      <a16:creationId xmlns:a16="http://schemas.microsoft.com/office/drawing/2014/main" id="{E3158839-B633-D460-CDE7-71212EC48894}"/>
                    </a:ext>
                  </a:extLst>
                </p:cNvPr>
                <p:cNvSpPr>
                  <a:spLocks/>
                </p:cNvSpPr>
                <p:nvPr userDrawn="1"/>
              </p:nvSpPr>
              <p:spPr>
                <a:xfrm rot="19593124" flipV="1">
                  <a:off x="7266380" y="9423174"/>
                  <a:ext cx="3319108" cy="3652897"/>
                </a:xfrm>
                <a:prstGeom prst="arc">
                  <a:avLst>
                    <a:gd name="adj1" fmla="val 20086957"/>
                    <a:gd name="adj2" fmla="val 3614495"/>
                  </a:avLst>
                </a:prstGeom>
                <a:ln w="12700">
                  <a:solidFill>
                    <a:srgbClr val="FF0066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cxnSp>
              <p:nvCxnSpPr>
                <p:cNvPr id="324" name="直線コネクタ 323">
                  <a:extLst>
                    <a:ext uri="{FF2B5EF4-FFF2-40B4-BE49-F238E27FC236}">
                      <a16:creationId xmlns:a16="http://schemas.microsoft.com/office/drawing/2014/main" id="{64C0815D-5BCE-B451-0331-E55EA7F104EB}"/>
                    </a:ext>
                  </a:extLst>
                </p:cNvPr>
                <p:cNvCxnSpPr/>
                <p:nvPr/>
              </p:nvCxnSpPr>
              <p:spPr>
                <a:xfrm>
                  <a:off x="3885034" y="2485891"/>
                  <a:ext cx="0" cy="6984000"/>
                </a:xfrm>
                <a:prstGeom prst="line">
                  <a:avLst/>
                </a:prstGeom>
                <a:ln w="12700">
                  <a:solidFill>
                    <a:srgbClr val="FF0066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5" name="直線コネクタ 324">
                  <a:extLst>
                    <a:ext uri="{FF2B5EF4-FFF2-40B4-BE49-F238E27FC236}">
                      <a16:creationId xmlns:a16="http://schemas.microsoft.com/office/drawing/2014/main" id="{380CE8CD-E358-6961-7DC7-3EBFDF7AFE4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7737034" y="-1366108"/>
                  <a:ext cx="0" cy="7704000"/>
                </a:xfrm>
                <a:prstGeom prst="line">
                  <a:avLst/>
                </a:prstGeom>
                <a:ln w="12700">
                  <a:solidFill>
                    <a:srgbClr val="FF0066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6" name="直線コネクタ 325">
                  <a:extLst>
                    <a:ext uri="{FF2B5EF4-FFF2-40B4-BE49-F238E27FC236}">
                      <a16:creationId xmlns:a16="http://schemas.microsoft.com/office/drawing/2014/main" id="{A8E1735B-3CDE-59A9-8F28-5C528177576C}"/>
                    </a:ext>
                  </a:extLst>
                </p:cNvPr>
                <p:cNvCxnSpPr/>
                <p:nvPr/>
              </p:nvCxnSpPr>
              <p:spPr>
                <a:xfrm>
                  <a:off x="11589034" y="2485891"/>
                  <a:ext cx="0" cy="10836000"/>
                </a:xfrm>
                <a:prstGeom prst="line">
                  <a:avLst/>
                </a:prstGeom>
                <a:ln w="12700">
                  <a:solidFill>
                    <a:srgbClr val="FF0066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1" name="直線コネクタ 330">
                  <a:extLst>
                    <a:ext uri="{FF2B5EF4-FFF2-40B4-BE49-F238E27FC236}">
                      <a16:creationId xmlns:a16="http://schemas.microsoft.com/office/drawing/2014/main" id="{E6B8803F-61BD-D3DF-1BA1-94A70B9DC95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11249921" y="12979891"/>
                  <a:ext cx="0" cy="684000"/>
                </a:xfrm>
                <a:prstGeom prst="line">
                  <a:avLst/>
                </a:prstGeom>
                <a:ln w="12700">
                  <a:solidFill>
                    <a:srgbClr val="FF0066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8" name="直線コネクタ 337">
                  <a:extLst>
                    <a:ext uri="{FF2B5EF4-FFF2-40B4-BE49-F238E27FC236}">
                      <a16:creationId xmlns:a16="http://schemas.microsoft.com/office/drawing/2014/main" id="{55F3E764-14FC-16B1-56D4-38A5D8FCD9DA}"/>
                    </a:ext>
                  </a:extLst>
                </p:cNvPr>
                <p:cNvCxnSpPr/>
                <p:nvPr/>
              </p:nvCxnSpPr>
              <p:spPr>
                <a:xfrm flipH="1">
                  <a:off x="19508442" y="2485890"/>
                  <a:ext cx="0" cy="6984000"/>
                </a:xfrm>
                <a:prstGeom prst="line">
                  <a:avLst/>
                </a:prstGeom>
                <a:ln w="12700">
                  <a:solidFill>
                    <a:srgbClr val="FF0066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9" name="直線コネクタ 338">
                  <a:extLst>
                    <a:ext uri="{FF2B5EF4-FFF2-40B4-BE49-F238E27FC236}">
                      <a16:creationId xmlns:a16="http://schemas.microsoft.com/office/drawing/2014/main" id="{F18DA6BF-063E-8A21-834D-1ED0D495327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15661204" y="-1366109"/>
                  <a:ext cx="0" cy="7704000"/>
                </a:xfrm>
                <a:prstGeom prst="line">
                  <a:avLst/>
                </a:prstGeom>
                <a:ln w="12700">
                  <a:solidFill>
                    <a:srgbClr val="FF0066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0" name="直線コネクタ 339">
                  <a:extLst>
                    <a:ext uri="{FF2B5EF4-FFF2-40B4-BE49-F238E27FC236}">
                      <a16:creationId xmlns:a16="http://schemas.microsoft.com/office/drawing/2014/main" id="{3A20E872-A650-302D-F05E-6DA32B6B7908}"/>
                    </a:ext>
                  </a:extLst>
                </p:cNvPr>
                <p:cNvCxnSpPr/>
                <p:nvPr/>
              </p:nvCxnSpPr>
              <p:spPr>
                <a:xfrm flipH="1">
                  <a:off x="11809204" y="2485890"/>
                  <a:ext cx="0" cy="10836000"/>
                </a:xfrm>
                <a:prstGeom prst="line">
                  <a:avLst/>
                </a:prstGeom>
                <a:ln w="12700">
                  <a:solidFill>
                    <a:srgbClr val="FF0066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1" name="直線コネクタ 340">
                  <a:extLst>
                    <a:ext uri="{FF2B5EF4-FFF2-40B4-BE49-F238E27FC236}">
                      <a16:creationId xmlns:a16="http://schemas.microsoft.com/office/drawing/2014/main" id="{D5ED584E-46D4-365C-5936-D993179EB44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12148317" y="12979890"/>
                  <a:ext cx="0" cy="684000"/>
                </a:xfrm>
                <a:prstGeom prst="line">
                  <a:avLst/>
                </a:prstGeom>
                <a:ln w="12700">
                  <a:solidFill>
                    <a:srgbClr val="FF0066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45" name="テキスト ボックス 344">
              <a:extLst>
                <a:ext uri="{FF2B5EF4-FFF2-40B4-BE49-F238E27FC236}">
                  <a16:creationId xmlns:a16="http://schemas.microsoft.com/office/drawing/2014/main" id="{DE168845-AD08-093E-D603-64894AC8C9F5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774802" y="12802909"/>
              <a:ext cx="792029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800" b="1" dirty="0">
                  <a:solidFill>
                    <a:srgbClr val="C00000">
                      <a:alpha val="50000"/>
                    </a:srgbClr>
                  </a:solidFill>
                </a:rPr>
                <a:t>地</a:t>
              </a:r>
            </a:p>
          </p:txBody>
        </p:sp>
        <p:sp>
          <p:nvSpPr>
            <p:cNvPr id="346" name="テキスト ボックス 345">
              <a:extLst>
                <a:ext uri="{FF2B5EF4-FFF2-40B4-BE49-F238E27FC236}">
                  <a16:creationId xmlns:a16="http://schemas.microsoft.com/office/drawing/2014/main" id="{0BB672D0-2052-FDC7-C55F-FCB12CC39919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774804" y="2510063"/>
              <a:ext cx="79203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800" b="1" dirty="0">
                  <a:solidFill>
                    <a:srgbClr val="C00000">
                      <a:alpha val="50000"/>
                    </a:srgbClr>
                  </a:solidFill>
                </a:rPr>
                <a:t>天</a:t>
              </a:r>
            </a:p>
          </p:txBody>
        </p:sp>
        <p:sp>
          <p:nvSpPr>
            <p:cNvPr id="347" name="テキスト ボックス 346">
              <a:extLst>
                <a:ext uri="{FF2B5EF4-FFF2-40B4-BE49-F238E27FC236}">
                  <a16:creationId xmlns:a16="http://schemas.microsoft.com/office/drawing/2014/main" id="{43B3F4AB-6A6D-3121-96B9-2305A13AD67D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11695105" y="2493779"/>
              <a:ext cx="79298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800" b="1" dirty="0">
                  <a:solidFill>
                    <a:srgbClr val="C00000">
                      <a:alpha val="50000"/>
                    </a:srgbClr>
                  </a:solidFill>
                </a:rPr>
                <a:t>天</a:t>
              </a:r>
            </a:p>
          </p:txBody>
        </p:sp>
        <p:sp>
          <p:nvSpPr>
            <p:cNvPr id="348" name="テキスト ボックス 347">
              <a:extLst>
                <a:ext uri="{FF2B5EF4-FFF2-40B4-BE49-F238E27FC236}">
                  <a16:creationId xmlns:a16="http://schemas.microsoft.com/office/drawing/2014/main" id="{3413C247-8CF7-1CBB-EA08-6FBEE504A9B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11695098" y="12802631"/>
              <a:ext cx="79108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800" b="1" dirty="0">
                  <a:solidFill>
                    <a:srgbClr val="C00000">
                      <a:alpha val="50000"/>
                    </a:srgbClr>
                  </a:solidFill>
                </a:rPr>
                <a:t>地</a:t>
              </a:r>
            </a:p>
          </p:txBody>
        </p:sp>
        <p:sp>
          <p:nvSpPr>
            <p:cNvPr id="349" name="テキスト ボックス 348">
              <a:extLst>
                <a:ext uri="{FF2B5EF4-FFF2-40B4-BE49-F238E27FC236}">
                  <a16:creationId xmlns:a16="http://schemas.microsoft.com/office/drawing/2014/main" id="{3B80126D-8727-EADB-2559-1D9C6E9CFD9D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11704652" y="7121045"/>
              <a:ext cx="791088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6000" b="1" dirty="0">
                  <a:solidFill>
                    <a:schemeClr val="tx2">
                      <a:lumMod val="75000"/>
                      <a:lumOff val="25000"/>
                      <a:alpha val="50000"/>
                    </a:schemeClr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（</a:t>
              </a:r>
              <a:r>
                <a:rPr kumimoji="1" lang="en-US" altLang="ja-JP" sz="6000" b="1" dirty="0">
                  <a:solidFill>
                    <a:schemeClr val="tx2">
                      <a:lumMod val="75000"/>
                      <a:lumOff val="25000"/>
                      <a:alpha val="50000"/>
                    </a:schemeClr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P3</a:t>
              </a:r>
              <a:r>
                <a:rPr kumimoji="1" lang="ja-JP" altLang="en-US" sz="6000" b="1" dirty="0">
                  <a:solidFill>
                    <a:schemeClr val="tx2">
                      <a:lumMod val="75000"/>
                      <a:lumOff val="25000"/>
                      <a:alpha val="50000"/>
                    </a:schemeClr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）</a:t>
              </a:r>
            </a:p>
          </p:txBody>
        </p:sp>
        <p:sp>
          <p:nvSpPr>
            <p:cNvPr id="350" name="テキスト ボックス 349">
              <a:extLst>
                <a:ext uri="{FF2B5EF4-FFF2-40B4-BE49-F238E27FC236}">
                  <a16:creationId xmlns:a16="http://schemas.microsoft.com/office/drawing/2014/main" id="{DBE704EF-7631-8056-19AF-2B0CBD5A4F55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774803" y="7115250"/>
              <a:ext cx="792029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6000" b="1" dirty="0">
                  <a:solidFill>
                    <a:schemeClr val="tx2">
                      <a:lumMod val="75000"/>
                      <a:lumOff val="25000"/>
                      <a:alpha val="50000"/>
                    </a:schemeClr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（</a:t>
              </a:r>
              <a:r>
                <a:rPr kumimoji="1" lang="en-US" altLang="ja-JP" sz="6000" b="1" dirty="0">
                  <a:solidFill>
                    <a:schemeClr val="tx2">
                      <a:lumMod val="75000"/>
                      <a:lumOff val="25000"/>
                      <a:alpha val="50000"/>
                    </a:schemeClr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P2</a:t>
              </a:r>
              <a:r>
                <a:rPr kumimoji="1" lang="ja-JP" altLang="en-US" sz="6000" b="1" dirty="0">
                  <a:solidFill>
                    <a:schemeClr val="tx2">
                      <a:lumMod val="75000"/>
                      <a:lumOff val="25000"/>
                      <a:alpha val="50000"/>
                    </a:schemeClr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）</a:t>
              </a:r>
            </a:p>
          </p:txBody>
        </p:sp>
      </p:grpSp>
      <p:grpSp>
        <p:nvGrpSpPr>
          <p:cNvPr id="46" name="トンボ">
            <a:extLst>
              <a:ext uri="{FF2B5EF4-FFF2-40B4-BE49-F238E27FC236}">
                <a16:creationId xmlns:a16="http://schemas.microsoft.com/office/drawing/2014/main" id="{917CC781-EABA-3DED-DFDB-CA71D6B2A19D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2601031" y="1981158"/>
            <a:ext cx="19908884" cy="15910492"/>
            <a:chOff x="2601031" y="1981158"/>
            <a:chExt cx="19908884" cy="15910492"/>
          </a:xfrm>
        </p:grpSpPr>
        <p:grpSp>
          <p:nvGrpSpPr>
            <p:cNvPr id="44" name="グループ化 43">
              <a:extLst>
                <a:ext uri="{FF2B5EF4-FFF2-40B4-BE49-F238E27FC236}">
                  <a16:creationId xmlns:a16="http://schemas.microsoft.com/office/drawing/2014/main" id="{44A5E153-C0AE-7F1C-DAB8-8FD67C65154B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601031" y="1981158"/>
              <a:ext cx="18197689" cy="15836984"/>
              <a:chOff x="2601031" y="1981158"/>
              <a:chExt cx="18197689" cy="15836984"/>
            </a:xfrm>
          </p:grpSpPr>
          <p:sp>
            <p:nvSpPr>
              <p:cNvPr id="30" name="L 字 29">
                <a:extLst>
                  <a:ext uri="{FF2B5EF4-FFF2-40B4-BE49-F238E27FC236}">
                    <a16:creationId xmlns:a16="http://schemas.microsoft.com/office/drawing/2014/main" id="{8C42E94E-8677-8DC4-78FA-91B2F48D4C46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>
                <a:off x="2627057" y="2013816"/>
                <a:ext cx="432000" cy="324000"/>
              </a:xfrm>
              <a:prstGeom prst="corner">
                <a:avLst>
                  <a:gd name="adj1" fmla="val 0"/>
                  <a:gd name="adj2" fmla="val 0"/>
                </a:avLst>
              </a:prstGeom>
              <a:noFill/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1" name="L 字 30">
                <a:extLst>
                  <a:ext uri="{FF2B5EF4-FFF2-40B4-BE49-F238E27FC236}">
                    <a16:creationId xmlns:a16="http://schemas.microsoft.com/office/drawing/2014/main" id="{7CC3AACE-C362-591C-1AEB-2F51482EE831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>
                <a:off x="2627057" y="2013816"/>
                <a:ext cx="324000" cy="432000"/>
              </a:xfrm>
              <a:prstGeom prst="corner">
                <a:avLst>
                  <a:gd name="adj1" fmla="val 0"/>
                  <a:gd name="adj2" fmla="val 0"/>
                </a:avLst>
              </a:prstGeom>
              <a:noFill/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2" name="L 字 31">
                <a:extLst>
                  <a:ext uri="{FF2B5EF4-FFF2-40B4-BE49-F238E27FC236}">
                    <a16:creationId xmlns:a16="http://schemas.microsoft.com/office/drawing/2014/main" id="{F9FCEE49-5F28-2E05-56BE-42F498257023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2627057" y="17457816"/>
                <a:ext cx="432000" cy="324000"/>
              </a:xfrm>
              <a:prstGeom prst="corner">
                <a:avLst>
                  <a:gd name="adj1" fmla="val 0"/>
                  <a:gd name="adj2" fmla="val 0"/>
                </a:avLst>
              </a:prstGeom>
              <a:noFill/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5" name="L 字 34">
                <a:extLst>
                  <a:ext uri="{FF2B5EF4-FFF2-40B4-BE49-F238E27FC236}">
                    <a16:creationId xmlns:a16="http://schemas.microsoft.com/office/drawing/2014/main" id="{3E6CCBF9-77D1-A688-0555-36701D5F1607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2627057" y="17349816"/>
                <a:ext cx="324000" cy="432000"/>
              </a:xfrm>
              <a:prstGeom prst="corner">
                <a:avLst>
                  <a:gd name="adj1" fmla="val 0"/>
                  <a:gd name="adj2" fmla="val 0"/>
                </a:avLst>
              </a:prstGeom>
              <a:noFill/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6" name="L 字 35">
                <a:extLst>
                  <a:ext uri="{FF2B5EF4-FFF2-40B4-BE49-F238E27FC236}">
                    <a16:creationId xmlns:a16="http://schemas.microsoft.com/office/drawing/2014/main" id="{EBD43DBB-6A58-DE49-2B7A-FA0C6C4E8A46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V="1">
                <a:off x="20339057" y="17457816"/>
                <a:ext cx="432000" cy="324000"/>
              </a:xfrm>
              <a:prstGeom prst="corner">
                <a:avLst>
                  <a:gd name="adj1" fmla="val 0"/>
                  <a:gd name="adj2" fmla="val 0"/>
                </a:avLst>
              </a:prstGeom>
              <a:noFill/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7" name="L 字 36">
                <a:extLst>
                  <a:ext uri="{FF2B5EF4-FFF2-40B4-BE49-F238E27FC236}">
                    <a16:creationId xmlns:a16="http://schemas.microsoft.com/office/drawing/2014/main" id="{E4A1059D-2B41-131B-BE8F-3F6FF5B6AFE7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V="1">
                <a:off x="20447057" y="17349816"/>
                <a:ext cx="324000" cy="432000"/>
              </a:xfrm>
              <a:prstGeom prst="corner">
                <a:avLst>
                  <a:gd name="adj1" fmla="val 0"/>
                  <a:gd name="adj2" fmla="val 0"/>
                </a:avLst>
              </a:prstGeom>
              <a:noFill/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8" name="L 字 37">
                <a:extLst>
                  <a:ext uri="{FF2B5EF4-FFF2-40B4-BE49-F238E27FC236}">
                    <a16:creationId xmlns:a16="http://schemas.microsoft.com/office/drawing/2014/main" id="{91179827-0CA4-0916-2C90-1D45ECEECF1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0339057" y="2013816"/>
                <a:ext cx="432000" cy="324000"/>
              </a:xfrm>
              <a:prstGeom prst="corner">
                <a:avLst>
                  <a:gd name="adj1" fmla="val 0"/>
                  <a:gd name="adj2" fmla="val 0"/>
                </a:avLst>
              </a:prstGeom>
              <a:noFill/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9" name="L 字 38">
                <a:extLst>
                  <a:ext uri="{FF2B5EF4-FFF2-40B4-BE49-F238E27FC236}">
                    <a16:creationId xmlns:a16="http://schemas.microsoft.com/office/drawing/2014/main" id="{9084A5B4-DB9D-9731-21C1-40F8ECFFAF50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0447057" y="2013816"/>
                <a:ext cx="324000" cy="432000"/>
              </a:xfrm>
              <a:prstGeom prst="corner">
                <a:avLst>
                  <a:gd name="adj1" fmla="val 0"/>
                  <a:gd name="adj2" fmla="val 0"/>
                </a:avLst>
              </a:prstGeom>
              <a:noFill/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40" name="星: 4 pt 39">
                <a:extLst>
                  <a:ext uri="{FF2B5EF4-FFF2-40B4-BE49-F238E27FC236}">
                    <a16:creationId xmlns:a16="http://schemas.microsoft.com/office/drawing/2014/main" id="{77660D16-6909-3F52-DBD7-4EE04153F1DD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>
                <a:off x="11249057" y="2013816"/>
                <a:ext cx="900000" cy="252000"/>
              </a:xfrm>
              <a:prstGeom prst="star4">
                <a:avLst>
                  <a:gd name="adj" fmla="val 0"/>
                </a:avLst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1" name="星: 4 pt 40">
                <a:extLst>
                  <a:ext uri="{FF2B5EF4-FFF2-40B4-BE49-F238E27FC236}">
                    <a16:creationId xmlns:a16="http://schemas.microsoft.com/office/drawing/2014/main" id="{9851DF55-FCBD-97D6-8F3B-703187E5E880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>
                <a:off x="11249057" y="17529816"/>
                <a:ext cx="900000" cy="252000"/>
              </a:xfrm>
              <a:prstGeom prst="star4">
                <a:avLst>
                  <a:gd name="adj" fmla="val 0"/>
                </a:avLst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2" name="星: 4 pt 41">
                <a:extLst>
                  <a:ext uri="{FF2B5EF4-FFF2-40B4-BE49-F238E27FC236}">
                    <a16:creationId xmlns:a16="http://schemas.microsoft.com/office/drawing/2014/main" id="{4788BE43-C89F-06F7-F409-B5DDC6461BB2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rot="5400000" flipH="1">
                <a:off x="2303057" y="9771817"/>
                <a:ext cx="900000" cy="252000"/>
              </a:xfrm>
              <a:prstGeom prst="star4">
                <a:avLst>
                  <a:gd name="adj" fmla="val 0"/>
                </a:avLst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43" name="星: 4 pt 42">
                <a:extLst>
                  <a:ext uri="{FF2B5EF4-FFF2-40B4-BE49-F238E27FC236}">
                    <a16:creationId xmlns:a16="http://schemas.microsoft.com/office/drawing/2014/main" id="{4F00E202-432D-834C-E183-A6CDD5D93517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rot="5400000" flipH="1">
                <a:off x="20195057" y="9771816"/>
                <a:ext cx="900000" cy="252000"/>
              </a:xfrm>
              <a:prstGeom prst="star4">
                <a:avLst>
                  <a:gd name="adj" fmla="val 0"/>
                </a:avLst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21" name="直線コネクタ 20">
                <a:extLst>
                  <a:ext uri="{FF2B5EF4-FFF2-40B4-BE49-F238E27FC236}">
                    <a16:creationId xmlns:a16="http://schemas.microsoft.com/office/drawing/2014/main" id="{583ACFE2-1AD8-3D30-D024-BEA0481A0096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3310660" y="13500301"/>
                <a:ext cx="360000" cy="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線コネクタ 21">
                <a:extLst>
                  <a:ext uri="{FF2B5EF4-FFF2-40B4-BE49-F238E27FC236}">
                    <a16:creationId xmlns:a16="http://schemas.microsoft.com/office/drawing/2014/main" id="{415ED0D1-468B-0396-5A2C-992BAFAFE87B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601031" y="13500301"/>
                <a:ext cx="360000" cy="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線コネクタ 22">
                <a:extLst>
                  <a:ext uri="{FF2B5EF4-FFF2-40B4-BE49-F238E27FC236}">
                    <a16:creationId xmlns:a16="http://schemas.microsoft.com/office/drawing/2014/main" id="{E0E7F43A-DDDF-B52E-22E5-406705DC8BF8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19723074" y="13500301"/>
                <a:ext cx="360000" cy="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線コネクタ 23">
                <a:extLst>
                  <a:ext uri="{FF2B5EF4-FFF2-40B4-BE49-F238E27FC236}">
                    <a16:creationId xmlns:a16="http://schemas.microsoft.com/office/drawing/2014/main" id="{7BAC4A80-06E2-0091-42CB-756C15C90908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0438720" y="13500301"/>
                <a:ext cx="360000" cy="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線コネクタ 24">
                <a:extLst>
                  <a:ext uri="{FF2B5EF4-FFF2-40B4-BE49-F238E27FC236}">
                    <a16:creationId xmlns:a16="http://schemas.microsoft.com/office/drawing/2014/main" id="{C5DBF72E-61F0-F210-2878-C254E0B4875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19615536" y="17458142"/>
                <a:ext cx="0" cy="36000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線コネクタ 25">
                <a:extLst>
                  <a:ext uri="{FF2B5EF4-FFF2-40B4-BE49-F238E27FC236}">
                    <a16:creationId xmlns:a16="http://schemas.microsoft.com/office/drawing/2014/main" id="{D3AE47E8-D3C6-C670-130A-C658EC1A5086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3774804" y="17457463"/>
                <a:ext cx="0" cy="36000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線コネクタ 26">
                <a:extLst>
                  <a:ext uri="{FF2B5EF4-FFF2-40B4-BE49-F238E27FC236}">
                    <a16:creationId xmlns:a16="http://schemas.microsoft.com/office/drawing/2014/main" id="{E4E68CBF-97BF-248C-B4DE-EF56BF6CE48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11695107" y="13599140"/>
                <a:ext cx="0" cy="36000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線コネクタ 27">
                <a:extLst>
                  <a:ext uri="{FF2B5EF4-FFF2-40B4-BE49-F238E27FC236}">
                    <a16:creationId xmlns:a16="http://schemas.microsoft.com/office/drawing/2014/main" id="{0688A3DB-27FA-A53F-0CA7-66600AA6130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3775536" y="1981159"/>
                <a:ext cx="0" cy="36000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線コネクタ 28">
                <a:extLst>
                  <a:ext uri="{FF2B5EF4-FFF2-40B4-BE49-F238E27FC236}">
                    <a16:creationId xmlns:a16="http://schemas.microsoft.com/office/drawing/2014/main" id="{E34583EA-12BF-AF35-9C20-C8F87293B18E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19615536" y="1981158"/>
                <a:ext cx="0" cy="36000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品番">
              <a:extLst>
                <a:ext uri="{FF2B5EF4-FFF2-40B4-BE49-F238E27FC236}">
                  <a16:creationId xmlns:a16="http://schemas.microsoft.com/office/drawing/2014/main" id="{333899DC-8750-D050-BA8C-A38C29E27478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20483294" y="17491540"/>
              <a:ext cx="20266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000" b="1" dirty="0"/>
                <a:t>A4T-RPF</a:t>
              </a:r>
              <a:endParaRPr kumimoji="1" lang="ja-JP" altLang="en-US" sz="20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801601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2339950" rtl="0" eaLnBrk="1" latinLnBrk="0" hangingPunct="1">
        <a:lnSpc>
          <a:spcPct val="90000"/>
        </a:lnSpc>
        <a:spcBef>
          <a:spcPct val="0"/>
        </a:spcBef>
        <a:buNone/>
        <a:defRPr kumimoji="1" sz="112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84987" indent="-584987" algn="l" defTabSz="2339950" rtl="0" eaLnBrk="1" latinLnBrk="0" hangingPunct="1">
        <a:lnSpc>
          <a:spcPct val="90000"/>
        </a:lnSpc>
        <a:spcBef>
          <a:spcPts val="2559"/>
        </a:spcBef>
        <a:buFont typeface="Arial" panose="020B0604020202020204" pitchFamily="34" charset="0"/>
        <a:buChar char="•"/>
        <a:defRPr kumimoji="1" sz="7165" kern="1200">
          <a:solidFill>
            <a:schemeClr val="tx1"/>
          </a:solidFill>
          <a:latin typeface="+mn-lt"/>
          <a:ea typeface="+mn-ea"/>
          <a:cs typeface="+mn-cs"/>
        </a:defRPr>
      </a:lvl1pPr>
      <a:lvl2pPr marL="1754962" indent="-584987" algn="l" defTabSz="2339950" rtl="0" eaLnBrk="1" latinLnBrk="0" hangingPunct="1">
        <a:lnSpc>
          <a:spcPct val="90000"/>
        </a:lnSpc>
        <a:spcBef>
          <a:spcPts val="1280"/>
        </a:spcBef>
        <a:buFont typeface="Arial" panose="020B0604020202020204" pitchFamily="34" charset="0"/>
        <a:buChar char="•"/>
        <a:defRPr kumimoji="1" sz="6142" kern="1200">
          <a:solidFill>
            <a:schemeClr val="tx1"/>
          </a:solidFill>
          <a:latin typeface="+mn-lt"/>
          <a:ea typeface="+mn-ea"/>
          <a:cs typeface="+mn-cs"/>
        </a:defRPr>
      </a:lvl2pPr>
      <a:lvl3pPr marL="2924937" indent="-584987" algn="l" defTabSz="2339950" rtl="0" eaLnBrk="1" latinLnBrk="0" hangingPunct="1">
        <a:lnSpc>
          <a:spcPct val="90000"/>
        </a:lnSpc>
        <a:spcBef>
          <a:spcPts val="1280"/>
        </a:spcBef>
        <a:buFont typeface="Arial" panose="020B0604020202020204" pitchFamily="34" charset="0"/>
        <a:buChar char="•"/>
        <a:defRPr kumimoji="1" sz="5118" kern="1200">
          <a:solidFill>
            <a:schemeClr val="tx1"/>
          </a:solidFill>
          <a:latin typeface="+mn-lt"/>
          <a:ea typeface="+mn-ea"/>
          <a:cs typeface="+mn-cs"/>
        </a:defRPr>
      </a:lvl3pPr>
      <a:lvl4pPr marL="4094912" indent="-584987" algn="l" defTabSz="2339950" rtl="0" eaLnBrk="1" latinLnBrk="0" hangingPunct="1">
        <a:lnSpc>
          <a:spcPct val="90000"/>
        </a:lnSpc>
        <a:spcBef>
          <a:spcPts val="1280"/>
        </a:spcBef>
        <a:buFont typeface="Arial" panose="020B0604020202020204" pitchFamily="34" charset="0"/>
        <a:buChar char="•"/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4pPr>
      <a:lvl5pPr marL="5264887" indent="-584987" algn="l" defTabSz="2339950" rtl="0" eaLnBrk="1" latinLnBrk="0" hangingPunct="1">
        <a:lnSpc>
          <a:spcPct val="90000"/>
        </a:lnSpc>
        <a:spcBef>
          <a:spcPts val="1280"/>
        </a:spcBef>
        <a:buFont typeface="Arial" panose="020B0604020202020204" pitchFamily="34" charset="0"/>
        <a:buChar char="•"/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5pPr>
      <a:lvl6pPr marL="6434861" indent="-584987" algn="l" defTabSz="2339950" rtl="0" eaLnBrk="1" latinLnBrk="0" hangingPunct="1">
        <a:lnSpc>
          <a:spcPct val="90000"/>
        </a:lnSpc>
        <a:spcBef>
          <a:spcPts val="1280"/>
        </a:spcBef>
        <a:buFont typeface="Arial" panose="020B0604020202020204" pitchFamily="34" charset="0"/>
        <a:buChar char="•"/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6pPr>
      <a:lvl7pPr marL="7604836" indent="-584987" algn="l" defTabSz="2339950" rtl="0" eaLnBrk="1" latinLnBrk="0" hangingPunct="1">
        <a:lnSpc>
          <a:spcPct val="90000"/>
        </a:lnSpc>
        <a:spcBef>
          <a:spcPts val="1280"/>
        </a:spcBef>
        <a:buFont typeface="Arial" panose="020B0604020202020204" pitchFamily="34" charset="0"/>
        <a:buChar char="•"/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7pPr>
      <a:lvl8pPr marL="8774811" indent="-584987" algn="l" defTabSz="2339950" rtl="0" eaLnBrk="1" latinLnBrk="0" hangingPunct="1">
        <a:lnSpc>
          <a:spcPct val="90000"/>
        </a:lnSpc>
        <a:spcBef>
          <a:spcPts val="1280"/>
        </a:spcBef>
        <a:buFont typeface="Arial" panose="020B0604020202020204" pitchFamily="34" charset="0"/>
        <a:buChar char="•"/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8pPr>
      <a:lvl9pPr marL="9944786" indent="-584987" algn="l" defTabSz="2339950" rtl="0" eaLnBrk="1" latinLnBrk="0" hangingPunct="1">
        <a:lnSpc>
          <a:spcPct val="90000"/>
        </a:lnSpc>
        <a:spcBef>
          <a:spcPts val="1280"/>
        </a:spcBef>
        <a:buFont typeface="Arial" panose="020B0604020202020204" pitchFamily="34" charset="0"/>
        <a:buChar char="•"/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339950" rtl="0" eaLnBrk="1" latinLnBrk="0" hangingPunct="1"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1pPr>
      <a:lvl2pPr marL="1169975" algn="l" defTabSz="2339950" rtl="0" eaLnBrk="1" latinLnBrk="0" hangingPunct="1"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2pPr>
      <a:lvl3pPr marL="2339950" algn="l" defTabSz="2339950" rtl="0" eaLnBrk="1" latinLnBrk="0" hangingPunct="1"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3pPr>
      <a:lvl4pPr marL="3509924" algn="l" defTabSz="2339950" rtl="0" eaLnBrk="1" latinLnBrk="0" hangingPunct="1"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4pPr>
      <a:lvl5pPr marL="4679899" algn="l" defTabSz="2339950" rtl="0" eaLnBrk="1" latinLnBrk="0" hangingPunct="1"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5pPr>
      <a:lvl6pPr marL="5849874" algn="l" defTabSz="2339950" rtl="0" eaLnBrk="1" latinLnBrk="0" hangingPunct="1"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6pPr>
      <a:lvl7pPr marL="7019849" algn="l" defTabSz="2339950" rtl="0" eaLnBrk="1" latinLnBrk="0" hangingPunct="1"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7pPr>
      <a:lvl8pPr marL="8189824" algn="l" defTabSz="2339950" rtl="0" eaLnBrk="1" latinLnBrk="0" hangingPunct="1"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8pPr>
      <a:lvl9pPr marL="9359798" algn="l" defTabSz="2339950" rtl="0" eaLnBrk="1" latinLnBrk="0" hangingPunct="1"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236" userDrawn="1">
          <p15:clr>
            <a:srgbClr val="F26B43"/>
          </p15:clr>
        </p15:guide>
        <p15:guide id="2" pos="737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08650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91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BIZ UDPゴシック</vt:lpstr>
      <vt:lpstr>Aptos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美津雄 田村</dc:creator>
  <cp:lastModifiedBy>美津雄 田村</cp:lastModifiedBy>
  <cp:revision>12</cp:revision>
  <dcterms:created xsi:type="dcterms:W3CDTF">2025-09-22T06:20:30Z</dcterms:created>
  <dcterms:modified xsi:type="dcterms:W3CDTF">2025-12-25T02:29:22Z</dcterms:modified>
</cp:coreProperties>
</file>