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sldIdLst>
    <p:sldId id="256" r:id="rId2"/>
  </p:sldIdLst>
  <p:sldSz cx="23399750" cy="197993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42" autoAdjust="0"/>
  </p:normalViewPr>
  <p:slideViewPr>
    <p:cSldViewPr snapToGrid="0">
      <p:cViewPr varScale="1">
        <p:scale>
          <a:sx n="25" d="100"/>
          <a:sy n="25" d="100"/>
        </p:scale>
        <p:origin x="523" y="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32857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 name="スライド外補足画像">
            <a:extLst>
              <a:ext uri="{FF2B5EF4-FFF2-40B4-BE49-F238E27FC236}">
                <a16:creationId xmlns:a16="http://schemas.microsoft.com/office/drawing/2014/main" id="{96AE9AF7-32FC-013E-EA8D-CC7920EB9807}"/>
              </a:ext>
            </a:extLst>
          </p:cNvPr>
          <p:cNvGrpSpPr>
            <a:grpSpLocks noGrp="1" noUngrp="1" noRot="1" noMove="1" noResize="1"/>
          </p:cNvGrpSpPr>
          <p:nvPr userDrawn="1"/>
        </p:nvGrpSpPr>
        <p:grpSpPr>
          <a:xfrm>
            <a:off x="23615843" y="-69912"/>
            <a:ext cx="10632375" cy="19869212"/>
            <a:chOff x="23615843" y="-69912"/>
            <a:chExt cx="10632375" cy="19869212"/>
          </a:xfrm>
        </p:grpSpPr>
        <p:sp>
          <p:nvSpPr>
            <p:cNvPr id="113" name="テキスト ボックス 112">
              <a:extLst>
                <a:ext uri="{FF2B5EF4-FFF2-40B4-BE49-F238E27FC236}">
                  <a16:creationId xmlns:a16="http://schemas.microsoft.com/office/drawing/2014/main" id="{4E66B6F3-7117-E38F-664D-84CD753CF279}"/>
                </a:ext>
              </a:extLst>
            </p:cNvPr>
            <p:cNvSpPr txBox="1">
              <a:spLocks noGrp="1" noRot="1" noMove="1" noResize="1" noEditPoints="1" noAdjustHandles="1" noChangeArrowheads="1" noChangeShapeType="1"/>
            </p:cNvSpPr>
            <p:nvPr/>
          </p:nvSpPr>
          <p:spPr>
            <a:xfrm>
              <a:off x="23615843" y="-69912"/>
              <a:ext cx="4713429" cy="461665"/>
            </a:xfrm>
            <a:prstGeom prst="rect">
              <a:avLst/>
            </a:prstGeom>
            <a:noFill/>
          </p:spPr>
          <p:txBody>
            <a:bodyPr wrap="square" rtlCol="0">
              <a:spAutoFit/>
            </a:bodyPr>
            <a:lstStyle/>
            <a:p>
              <a:r>
                <a:rPr kumimoji="1" lang="ja-JP" altLang="en-US" sz="2400" b="1" dirty="0">
                  <a:latin typeface="BIZ UDPゴシック" panose="020B0400000000000000" pitchFamily="50" charset="-128"/>
                  <a:ea typeface="BIZ UDPゴシック" panose="020B0400000000000000" pitchFamily="50" charset="-128"/>
                </a:rPr>
                <a:t>≪フォルダー組立イメージ≫</a:t>
              </a:r>
            </a:p>
          </p:txBody>
        </p:sp>
        <p:sp>
          <p:nvSpPr>
            <p:cNvPr id="114" name="テキスト ボックス 113">
              <a:extLst>
                <a:ext uri="{FF2B5EF4-FFF2-40B4-BE49-F238E27FC236}">
                  <a16:creationId xmlns:a16="http://schemas.microsoft.com/office/drawing/2014/main" id="{9593F583-F3E8-31C2-8277-8B8837ECD674}"/>
                </a:ext>
              </a:extLst>
            </p:cNvPr>
            <p:cNvSpPr txBox="1">
              <a:spLocks noGrp="1" noRot="1" noMove="1" noResize="1" noEditPoints="1" noAdjustHandles="1" noChangeArrowheads="1" noChangeShapeType="1"/>
            </p:cNvSpPr>
            <p:nvPr/>
          </p:nvSpPr>
          <p:spPr>
            <a:xfrm>
              <a:off x="23615843" y="10847662"/>
              <a:ext cx="4713429" cy="461665"/>
            </a:xfrm>
            <a:prstGeom prst="rect">
              <a:avLst/>
            </a:prstGeom>
            <a:noFill/>
          </p:spPr>
          <p:txBody>
            <a:bodyPr wrap="square" rtlCol="0">
              <a:spAutoFit/>
            </a:bodyPr>
            <a:lstStyle/>
            <a:p>
              <a:r>
                <a:rPr kumimoji="1" lang="ja-JP" altLang="en-US" sz="2400" b="1" dirty="0">
                  <a:latin typeface="BIZ UDPゴシック" panose="020B0400000000000000" pitchFamily="50" charset="-128"/>
                  <a:ea typeface="BIZ UDPゴシック" panose="020B0400000000000000" pitchFamily="50" charset="-128"/>
                </a:rPr>
                <a:t>≪ぬりたし 補足事項≫</a:t>
              </a:r>
            </a:p>
          </p:txBody>
        </p:sp>
        <p:pic>
          <p:nvPicPr>
            <p:cNvPr id="3" name="図 2" descr="グラフィカル ユーザー インターフェイス, アプリケーション&#10;&#10;AI 生成コンテンツは誤りを含む可能性があります。">
              <a:extLst>
                <a:ext uri="{FF2B5EF4-FFF2-40B4-BE49-F238E27FC236}">
                  <a16:creationId xmlns:a16="http://schemas.microsoft.com/office/drawing/2014/main" id="{1C2A1DFD-AF1D-E972-6607-64EF2A8E5BB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3664466" y="11311340"/>
              <a:ext cx="10583752" cy="8487960"/>
            </a:xfrm>
            <a:prstGeom prst="rect">
              <a:avLst/>
            </a:prstGeom>
          </p:spPr>
        </p:pic>
        <p:pic>
          <p:nvPicPr>
            <p:cNvPr id="5" name="図 4" descr="ダイアグラム&#10;&#10;AI 生成コンテンツは誤りを含む可能性があります。">
              <a:extLst>
                <a:ext uri="{FF2B5EF4-FFF2-40B4-BE49-F238E27FC236}">
                  <a16:creationId xmlns:a16="http://schemas.microsoft.com/office/drawing/2014/main" id="{124C0641-BBB9-6DA9-AB88-F691BA3FFA4B}"/>
                </a:ext>
              </a:extLst>
            </p:cNvPr>
            <p:cNvPicPr>
              <a:picLocks noGrp="1" noRot="1" noChangeAspect="1" noMove="1" noResize="1" noEditPoints="1" noAdjustHandles="1" noChangeArrowheads="1" noChangeShapeType="1" noCrop="1"/>
            </p:cNvPicPr>
            <p:nvPr userDrawn="1"/>
          </p:nvPicPr>
          <p:blipFill>
            <a:blip r:embed="rId4">
              <a:extLst>
                <a:ext uri="{28A0092B-C50C-407E-A947-70E740481C1C}">
                  <a14:useLocalDpi xmlns:a14="http://schemas.microsoft.com/office/drawing/2010/main" val="0"/>
                </a:ext>
              </a:extLst>
            </a:blip>
            <a:srcRect l="1499" r="1640"/>
            <a:stretch>
              <a:fillRect/>
            </a:stretch>
          </p:blipFill>
          <p:spPr>
            <a:xfrm>
              <a:off x="23761210" y="391753"/>
              <a:ext cx="10487008" cy="8326214"/>
            </a:xfrm>
            <a:prstGeom prst="rect">
              <a:avLst/>
            </a:prstGeom>
          </p:spPr>
        </p:pic>
      </p:grpSp>
      <p:sp>
        <p:nvSpPr>
          <p:cNvPr id="90" name="タイトル 35">
            <a:extLst>
              <a:ext uri="{FF2B5EF4-FFF2-40B4-BE49-F238E27FC236}">
                <a16:creationId xmlns:a16="http://schemas.microsoft.com/office/drawing/2014/main" id="{B791FA45-3D6F-EB92-C7FB-62A7C5CEDFFF}"/>
              </a:ext>
            </a:extLst>
          </p:cNvPr>
          <p:cNvSpPr>
            <a:spLocks noGrp="1" noRot="1" noMove="1" noResize="1" noEditPoints="1" noAdjustHandles="1" noChangeArrowheads="1" noChangeShapeType="1"/>
          </p:cNvSpPr>
          <p:nvPr userDrawn="1"/>
        </p:nvSpPr>
        <p:spPr>
          <a:xfrm>
            <a:off x="84979" y="73639"/>
            <a:ext cx="12451198" cy="1476000"/>
          </a:xfrm>
          <a:prstGeom prst="roundRect">
            <a:avLst>
              <a:gd name="adj" fmla="val 50000"/>
            </a:avLst>
          </a:prstGeom>
          <a:solidFill>
            <a:schemeClr val="tx2">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5400" b="1" u="sng" spc="500" dirty="0">
                <a:solidFill>
                  <a:schemeClr val="bg1"/>
                </a:solidFill>
                <a:latin typeface="BIZ UDPゴシック" panose="020B0400000000000000" pitchFamily="50" charset="-128"/>
                <a:ea typeface="BIZ UDPゴシック" panose="020B0400000000000000" pitchFamily="50" charset="-128"/>
              </a:rPr>
              <a:t>A4</a:t>
            </a:r>
            <a:r>
              <a:rPr kumimoji="1" lang="ja-JP" altLang="en-US" sz="5400" b="1" u="sng" spc="500" dirty="0">
                <a:solidFill>
                  <a:schemeClr val="bg1"/>
                </a:solidFill>
                <a:latin typeface="BIZ UDPゴシック" panose="020B0400000000000000" pitchFamily="50" charset="-128"/>
                <a:ea typeface="BIZ UDPゴシック" panose="020B0400000000000000" pitchFamily="50" charset="-128"/>
              </a:rPr>
              <a:t>片ポケット</a:t>
            </a:r>
            <a:r>
              <a:rPr kumimoji="1" lang="en-US" altLang="ja-JP" sz="5400" b="1" u="sng" spc="500" dirty="0">
                <a:solidFill>
                  <a:schemeClr val="bg1"/>
                </a:solidFill>
                <a:latin typeface="BIZ UDPゴシック" panose="020B0400000000000000" pitchFamily="50" charset="-128"/>
                <a:ea typeface="BIZ UDPゴシック" panose="020B0400000000000000" pitchFamily="50" charset="-128"/>
              </a:rPr>
              <a:t>5</a:t>
            </a:r>
            <a:r>
              <a:rPr kumimoji="1" lang="ja-JP" altLang="en-US" sz="5400" b="1" u="sng" spc="500" dirty="0">
                <a:solidFill>
                  <a:schemeClr val="bg1"/>
                </a:solidFill>
                <a:latin typeface="BIZ UDPゴシック" panose="020B0400000000000000" pitchFamily="50" charset="-128"/>
                <a:ea typeface="BIZ UDPゴシック" panose="020B0400000000000000" pitchFamily="50" charset="-128"/>
              </a:rPr>
              <a:t>ｍｍマチ </a:t>
            </a:r>
            <a:r>
              <a:rPr kumimoji="1" lang="en-US" altLang="ja-JP" sz="5400" b="1" u="sng" spc="500" dirty="0">
                <a:solidFill>
                  <a:schemeClr val="bg1"/>
                </a:solidFill>
                <a:latin typeface="BIZ UDPゴシック" panose="020B0400000000000000" pitchFamily="50" charset="-128"/>
                <a:ea typeface="BIZ UDPゴシック" panose="020B0400000000000000" pitchFamily="50" charset="-128"/>
              </a:rPr>
              <a:t>/</a:t>
            </a:r>
            <a:r>
              <a:rPr kumimoji="1" lang="ja-JP" altLang="en-US" sz="5400" b="1" u="sng" spc="500" dirty="0">
                <a:solidFill>
                  <a:schemeClr val="bg1"/>
                </a:solidFill>
                <a:latin typeface="BIZ UDPゴシック" panose="020B0400000000000000" pitchFamily="50" charset="-128"/>
                <a:ea typeface="BIZ UDPゴシック" panose="020B0400000000000000" pitchFamily="50" charset="-128"/>
              </a:rPr>
              <a:t> 表面</a:t>
            </a:r>
            <a:endParaRPr kumimoji="1" lang="en-US" altLang="ja-JP" sz="5400" b="1" u="sng" spc="500" dirty="0">
              <a:solidFill>
                <a:schemeClr val="bg1"/>
              </a:solidFill>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2400" b="1" dirty="0">
                <a:solidFill>
                  <a:schemeClr val="bg1"/>
                </a:solidFill>
              </a:rPr>
              <a:t>（仕上：</a:t>
            </a:r>
            <a:r>
              <a:rPr kumimoji="1" lang="en-US" altLang="ja-JP" sz="2400" b="1" dirty="0">
                <a:solidFill>
                  <a:schemeClr val="bg1"/>
                </a:solidFill>
              </a:rPr>
              <a:t>220×307×5 / </a:t>
            </a:r>
            <a:r>
              <a:rPr kumimoji="1" lang="ja-JP" altLang="en-US" sz="2400" b="1" dirty="0">
                <a:solidFill>
                  <a:schemeClr val="bg1"/>
                </a:solidFill>
              </a:rPr>
              <a:t>展開：</a:t>
            </a:r>
            <a:r>
              <a:rPr kumimoji="1" lang="en-US" altLang="ja-JP" sz="2400" b="1" dirty="0">
                <a:solidFill>
                  <a:schemeClr val="bg1"/>
                </a:solidFill>
              </a:rPr>
              <a:t>470×394 / </a:t>
            </a:r>
            <a:r>
              <a:rPr kumimoji="1" lang="ja-JP" altLang="en-US" sz="2400" b="1" dirty="0">
                <a:solidFill>
                  <a:schemeClr val="bg1"/>
                </a:solidFill>
              </a:rPr>
              <a:t>ポケット：</a:t>
            </a:r>
            <a:r>
              <a:rPr kumimoji="1" lang="en-US" altLang="ja-JP" sz="2400" b="1" dirty="0">
                <a:solidFill>
                  <a:schemeClr val="bg1"/>
                </a:solidFill>
              </a:rPr>
              <a:t>203×82</a:t>
            </a:r>
            <a:r>
              <a:rPr kumimoji="1" lang="ja-JP" altLang="en-US" sz="2400" b="1" dirty="0">
                <a:solidFill>
                  <a:schemeClr val="bg1"/>
                </a:solidFill>
              </a:rPr>
              <a:t>）</a:t>
            </a:r>
          </a:p>
        </p:txBody>
      </p:sp>
      <p:grpSp>
        <p:nvGrpSpPr>
          <p:cNvPr id="91" name="ガイド線の詳細">
            <a:extLst>
              <a:ext uri="{FF2B5EF4-FFF2-40B4-BE49-F238E27FC236}">
                <a16:creationId xmlns:a16="http://schemas.microsoft.com/office/drawing/2014/main" id="{EA570F6D-BE69-B6BB-AC38-C6E755688002}"/>
              </a:ext>
            </a:extLst>
          </p:cNvPr>
          <p:cNvGrpSpPr>
            <a:grpSpLocks noGrp="1" noUngrp="1" noRot="1" noMove="1" noResize="1"/>
          </p:cNvGrpSpPr>
          <p:nvPr userDrawn="1"/>
        </p:nvGrpSpPr>
        <p:grpSpPr>
          <a:xfrm>
            <a:off x="12906244" y="106188"/>
            <a:ext cx="10388155" cy="1440000"/>
            <a:chOff x="12937930" y="-36208"/>
            <a:chExt cx="10388155" cy="1440000"/>
          </a:xfrm>
        </p:grpSpPr>
        <p:cxnSp>
          <p:nvCxnSpPr>
            <p:cNvPr id="92" name="直線コネクタ 91">
              <a:extLst>
                <a:ext uri="{FF2B5EF4-FFF2-40B4-BE49-F238E27FC236}">
                  <a16:creationId xmlns:a16="http://schemas.microsoft.com/office/drawing/2014/main" id="{C9E6C716-6E4A-8D90-F76F-B9D9B08B6CED}"/>
                </a:ext>
              </a:extLst>
            </p:cNvPr>
            <p:cNvCxnSpPr>
              <a:cxnSpLocks noGrp="1" noRot="1" noMove="1" noResize="1" noEditPoints="1" noAdjustHandles="1" noChangeArrowheads="1" noChangeShapeType="1"/>
            </p:cNvCxnSpPr>
            <p:nvPr/>
          </p:nvCxnSpPr>
          <p:spPr>
            <a:xfrm>
              <a:off x="13335988" y="1134448"/>
              <a:ext cx="9000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93" name="直線コネクタ 92">
              <a:extLst>
                <a:ext uri="{FF2B5EF4-FFF2-40B4-BE49-F238E27FC236}">
                  <a16:creationId xmlns:a16="http://schemas.microsoft.com/office/drawing/2014/main" id="{E5EE6784-1A5A-1349-FC50-9DAF0FB8EE08}"/>
                </a:ext>
              </a:extLst>
            </p:cNvPr>
            <p:cNvCxnSpPr>
              <a:cxnSpLocks noGrp="1" noRot="1" noMove="1" noResize="1" noEditPoints="1" noAdjustHandles="1" noChangeArrowheads="1" noChangeShapeType="1"/>
            </p:cNvCxnSpPr>
            <p:nvPr/>
          </p:nvCxnSpPr>
          <p:spPr>
            <a:xfrm>
              <a:off x="13326432" y="797308"/>
              <a:ext cx="9000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4" name="直線コネクタ 93">
              <a:extLst>
                <a:ext uri="{FF2B5EF4-FFF2-40B4-BE49-F238E27FC236}">
                  <a16:creationId xmlns:a16="http://schemas.microsoft.com/office/drawing/2014/main" id="{8D4BA677-FEE4-B075-ACD7-E9C3CF8B48D8}"/>
                </a:ext>
              </a:extLst>
            </p:cNvPr>
            <p:cNvCxnSpPr>
              <a:cxnSpLocks noGrp="1" noRot="1" noMove="1" noResize="1" noEditPoints="1" noAdjustHandles="1" noChangeArrowheads="1" noChangeShapeType="1"/>
            </p:cNvCxnSpPr>
            <p:nvPr/>
          </p:nvCxnSpPr>
          <p:spPr>
            <a:xfrm>
              <a:off x="13335988" y="483028"/>
              <a:ext cx="900000" cy="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sp>
          <p:nvSpPr>
            <p:cNvPr id="95" name="テキスト ボックス 94">
              <a:extLst>
                <a:ext uri="{FF2B5EF4-FFF2-40B4-BE49-F238E27FC236}">
                  <a16:creationId xmlns:a16="http://schemas.microsoft.com/office/drawing/2014/main" id="{B129BB40-5D7B-901F-4EAE-3175ABDADB99}"/>
                </a:ext>
              </a:extLst>
            </p:cNvPr>
            <p:cNvSpPr txBox="1">
              <a:spLocks noGrp="1" noRot="1" noMove="1" noResize="1" noEditPoints="1" noAdjustHandles="1" noChangeArrowheads="1" noChangeShapeType="1"/>
            </p:cNvSpPr>
            <p:nvPr/>
          </p:nvSpPr>
          <p:spPr>
            <a:xfrm>
              <a:off x="12937930" y="336482"/>
              <a:ext cx="10388155" cy="1015663"/>
            </a:xfrm>
            <a:prstGeom prst="rect">
              <a:avLst/>
            </a:prstGeom>
            <a:noFill/>
          </p:spPr>
          <p:txBody>
            <a:bodyPr wrap="square" rtlCol="0">
              <a:spAutoFit/>
            </a:bodyPr>
            <a:lstStyle/>
            <a:p>
              <a:r>
                <a:rPr kumimoji="1" lang="ja-JP" altLang="en-US" sz="2000" b="1" dirty="0">
                  <a:solidFill>
                    <a:srgbClr val="FF0066"/>
                  </a:solidFill>
                </a:rPr>
                <a:t>●　　　　ピンク色</a:t>
              </a:r>
              <a:r>
                <a:rPr kumimoji="1" lang="ja-JP" altLang="en-US" sz="2000" b="1" dirty="0">
                  <a:solidFill>
                    <a:schemeClr val="tx2">
                      <a:lumMod val="90000"/>
                      <a:lumOff val="10000"/>
                    </a:schemeClr>
                  </a:solidFill>
                </a:rPr>
                <a:t>の線・・・切れてはいけない文字や絵柄を入れる範囲</a:t>
              </a:r>
              <a:endParaRPr kumimoji="1" lang="en-US" altLang="ja-JP" sz="2000" b="1" dirty="0">
                <a:solidFill>
                  <a:schemeClr val="tx2">
                    <a:lumMod val="90000"/>
                    <a:lumOff val="10000"/>
                  </a:schemeClr>
                </a:solidFill>
              </a:endParaRPr>
            </a:p>
            <a:p>
              <a:r>
                <a:rPr kumimoji="1" lang="ja-JP" altLang="en-US" sz="2000" b="1" dirty="0"/>
                <a:t>●　　　　黒色</a:t>
              </a:r>
              <a:r>
                <a:rPr kumimoji="1" lang="ja-JP" altLang="en-US" sz="2000" b="1" dirty="0">
                  <a:solidFill>
                    <a:schemeClr val="tx2">
                      <a:lumMod val="90000"/>
                      <a:lumOff val="10000"/>
                    </a:schemeClr>
                  </a:solidFill>
                </a:rPr>
                <a:t>の線・・・・・仕上がりの位置</a:t>
              </a:r>
              <a:endParaRPr kumimoji="1" lang="en-US" altLang="ja-JP" sz="2000" b="1" dirty="0">
                <a:solidFill>
                  <a:schemeClr val="tx2">
                    <a:lumMod val="90000"/>
                    <a:lumOff val="10000"/>
                  </a:schemeClr>
                </a:solidFill>
              </a:endParaRPr>
            </a:p>
            <a:p>
              <a:r>
                <a:rPr kumimoji="1" lang="ja-JP" altLang="en-US" sz="2000" b="1" dirty="0">
                  <a:solidFill>
                    <a:srgbClr val="00FF99"/>
                  </a:solidFill>
                </a:rPr>
                <a:t>●　　　　緑色</a:t>
              </a:r>
              <a:r>
                <a:rPr kumimoji="1" lang="ja-JP" altLang="en-US" sz="2000" b="1" dirty="0">
                  <a:solidFill>
                    <a:schemeClr val="tx2">
                      <a:lumMod val="90000"/>
                      <a:lumOff val="10000"/>
                    </a:schemeClr>
                  </a:solidFill>
                </a:rPr>
                <a:t>の線・・・・・ぬりたし範囲</a:t>
              </a:r>
              <a:r>
                <a:rPr kumimoji="1" lang="ja-JP" altLang="en-US" sz="1800" b="1" dirty="0">
                  <a:solidFill>
                    <a:schemeClr val="tx2">
                      <a:lumMod val="90000"/>
                      <a:lumOff val="10000"/>
                    </a:schemeClr>
                  </a:solidFill>
                </a:rPr>
                <a:t>（背景や絵柄を端まで入れる場合はこの線まで）</a:t>
              </a:r>
              <a:endParaRPr kumimoji="1" lang="en-US" altLang="ja-JP" sz="2400" b="1" dirty="0">
                <a:solidFill>
                  <a:schemeClr val="tx2">
                    <a:lumMod val="90000"/>
                    <a:lumOff val="10000"/>
                  </a:schemeClr>
                </a:solidFill>
              </a:endParaRPr>
            </a:p>
          </p:txBody>
        </p:sp>
        <p:sp>
          <p:nvSpPr>
            <p:cNvPr id="96" name="正方形/長方形 95">
              <a:extLst>
                <a:ext uri="{FF2B5EF4-FFF2-40B4-BE49-F238E27FC236}">
                  <a16:creationId xmlns:a16="http://schemas.microsoft.com/office/drawing/2014/main" id="{99B352B5-9DF5-31F4-DDC3-84A96C2A4183}"/>
                </a:ext>
              </a:extLst>
            </p:cNvPr>
            <p:cNvSpPr>
              <a:spLocks noGrp="1" noRot="1" noMove="1" noResize="1" noEditPoints="1" noAdjustHandles="1" noChangeArrowheads="1" noChangeShapeType="1"/>
            </p:cNvSpPr>
            <p:nvPr/>
          </p:nvSpPr>
          <p:spPr>
            <a:xfrm>
              <a:off x="12937931" y="-36208"/>
              <a:ext cx="10388154" cy="1440000"/>
            </a:xfrm>
            <a:prstGeom prst="rect">
              <a:avLst/>
            </a:prstGeom>
            <a:noFill/>
            <a:ln w="38100">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7" name="正方形/長方形 96">
              <a:extLst>
                <a:ext uri="{FF2B5EF4-FFF2-40B4-BE49-F238E27FC236}">
                  <a16:creationId xmlns:a16="http://schemas.microsoft.com/office/drawing/2014/main" id="{5C947F38-8A8C-8552-5C19-A591674DBBED}"/>
                </a:ext>
              </a:extLst>
            </p:cNvPr>
            <p:cNvSpPr>
              <a:spLocks noGrp="1" noRot="1" noMove="1" noResize="1" noEditPoints="1" noAdjustHandles="1" noChangeArrowheads="1" noChangeShapeType="1"/>
            </p:cNvSpPr>
            <p:nvPr/>
          </p:nvSpPr>
          <p:spPr>
            <a:xfrm>
              <a:off x="12937931" y="-36207"/>
              <a:ext cx="10388154" cy="347329"/>
            </a:xfrm>
            <a:prstGeom prst="rect">
              <a:avLst/>
            </a:prstGeom>
            <a:solidFill>
              <a:schemeClr val="tx2">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b="1" spc="250" dirty="0">
                  <a:solidFill>
                    <a:schemeClr val="bg1"/>
                  </a:solidFill>
                </a:rPr>
                <a:t>ガイド線に沿ってデザインを作成してください</a:t>
              </a:r>
              <a:endParaRPr kumimoji="1" lang="en-US" altLang="ja-JP" b="1" spc="250" dirty="0">
                <a:solidFill>
                  <a:schemeClr val="bg1"/>
                </a:solidFill>
              </a:endParaRPr>
            </a:p>
          </p:txBody>
        </p:sp>
      </p:grpSp>
      <p:grpSp>
        <p:nvGrpSpPr>
          <p:cNvPr id="98" name="注意事項">
            <a:extLst>
              <a:ext uri="{FF2B5EF4-FFF2-40B4-BE49-F238E27FC236}">
                <a16:creationId xmlns:a16="http://schemas.microsoft.com/office/drawing/2014/main" id="{DBE74E67-FCAE-C068-BE39-4B1870283112}"/>
              </a:ext>
            </a:extLst>
          </p:cNvPr>
          <p:cNvGrpSpPr>
            <a:grpSpLocks noGrp="1" noUngrp="1" noRot="1" noMove="1" noResize="1"/>
          </p:cNvGrpSpPr>
          <p:nvPr userDrawn="1"/>
        </p:nvGrpSpPr>
        <p:grpSpPr>
          <a:xfrm>
            <a:off x="21575810" y="2590848"/>
            <a:ext cx="1440000" cy="13700882"/>
            <a:chOff x="21575810" y="2590848"/>
            <a:chExt cx="1440000" cy="13700882"/>
          </a:xfrm>
        </p:grpSpPr>
        <p:cxnSp>
          <p:nvCxnSpPr>
            <p:cNvPr id="99" name="直線コネクタ 98">
              <a:extLst>
                <a:ext uri="{FF2B5EF4-FFF2-40B4-BE49-F238E27FC236}">
                  <a16:creationId xmlns:a16="http://schemas.microsoft.com/office/drawing/2014/main" id="{CB5AE65B-CE66-6155-6232-ED14B4EDA03A}"/>
                </a:ext>
              </a:extLst>
            </p:cNvPr>
            <p:cNvCxnSpPr>
              <a:cxnSpLocks noGrp="1" noRot="1" noMove="1" noResize="1" noEditPoints="1" noAdjustHandles="1" noChangeArrowheads="1" noChangeShapeType="1"/>
            </p:cNvCxnSpPr>
            <p:nvPr/>
          </p:nvCxnSpPr>
          <p:spPr>
            <a:xfrm rot="5400000">
              <a:off x="17171156" y="9527384"/>
              <a:ext cx="10800000" cy="0"/>
            </a:xfrm>
            <a:prstGeom prst="line">
              <a:avLst/>
            </a:prstGeom>
            <a:ln w="381000">
              <a:solidFill>
                <a:srgbClr val="FF0000">
                  <a:alpha val="30000"/>
                </a:srgbClr>
              </a:solidFill>
            </a:ln>
          </p:spPr>
          <p:style>
            <a:lnRef idx="2">
              <a:schemeClr val="accent1"/>
            </a:lnRef>
            <a:fillRef idx="0">
              <a:schemeClr val="accent1"/>
            </a:fillRef>
            <a:effectRef idx="1">
              <a:schemeClr val="accent1"/>
            </a:effectRef>
            <a:fontRef idx="minor">
              <a:schemeClr val="tx1"/>
            </a:fontRef>
          </p:style>
        </p:cxnSp>
        <p:sp>
          <p:nvSpPr>
            <p:cNvPr id="100" name="テキスト ボックス 99">
              <a:extLst>
                <a:ext uri="{FF2B5EF4-FFF2-40B4-BE49-F238E27FC236}">
                  <a16:creationId xmlns:a16="http://schemas.microsoft.com/office/drawing/2014/main" id="{733D2AD0-60F3-53BD-C405-21937F0B797C}"/>
                </a:ext>
              </a:extLst>
            </p:cNvPr>
            <p:cNvSpPr txBox="1">
              <a:spLocks noGrp="1" noRot="1" noMove="1" noResize="1" noEditPoints="1" noAdjustHandles="1" noChangeArrowheads="1" noChangeShapeType="1"/>
            </p:cNvSpPr>
            <p:nvPr/>
          </p:nvSpPr>
          <p:spPr>
            <a:xfrm>
              <a:off x="22262827" y="4104828"/>
              <a:ext cx="615553" cy="11995038"/>
            </a:xfrm>
            <a:prstGeom prst="rect">
              <a:avLst/>
            </a:prstGeom>
            <a:noFill/>
          </p:spPr>
          <p:txBody>
            <a:bodyPr vert="eaVert" wrap="square" rtlCol="0" anchor="ctr">
              <a:spAutoFit/>
            </a:bodyPr>
            <a:lstStyle/>
            <a:p>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データ作成の手順</a:t>
              </a:r>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 ・ </a:t>
              </a:r>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チェックリスト</a:t>
              </a:r>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を 必ず ご確認ください。</a:t>
              </a:r>
            </a:p>
          </p:txBody>
        </p:sp>
        <p:sp>
          <p:nvSpPr>
            <p:cNvPr id="101" name="テキスト ボックス 100">
              <a:extLst>
                <a:ext uri="{FF2B5EF4-FFF2-40B4-BE49-F238E27FC236}">
                  <a16:creationId xmlns:a16="http://schemas.microsoft.com/office/drawing/2014/main" id="{53E58427-03B0-CE01-D794-F2898E2C6793}"/>
                </a:ext>
              </a:extLst>
            </p:cNvPr>
            <p:cNvSpPr txBox="1">
              <a:spLocks noGrp="1" noRot="1" noMove="1" noResize="1" noEditPoints="1" noAdjustHandles="1" noChangeArrowheads="1" noChangeShapeType="1"/>
            </p:cNvSpPr>
            <p:nvPr/>
          </p:nvSpPr>
          <p:spPr>
            <a:xfrm>
              <a:off x="21757033" y="4104828"/>
              <a:ext cx="492443" cy="12186902"/>
            </a:xfrm>
            <a:prstGeom prst="rect">
              <a:avLst/>
            </a:prstGeom>
            <a:noFill/>
          </p:spPr>
          <p:txBody>
            <a:bodyPr vert="eaVert" wrap="square" rtlCol="0" anchor="ctr">
              <a:spAutoFit/>
            </a:bodyPr>
            <a:lstStyle/>
            <a:p>
              <a:r>
                <a:rPr kumimoji="1" lang="en-US" altLang="ja-JP" sz="2000" b="1" dirty="0">
                  <a:latin typeface="BIZ UDPゴシック" panose="020B0400000000000000" pitchFamily="50" charset="-128"/>
                  <a:ea typeface="BIZ UDPゴシック" panose="020B0400000000000000" pitchFamily="50" charset="-128"/>
                </a:rPr>
                <a:t>※</a:t>
              </a:r>
              <a:r>
                <a:rPr kumimoji="1" lang="ja-JP" altLang="en-US" sz="2000" b="1" dirty="0">
                  <a:latin typeface="BIZ UDPゴシック" panose="020B0400000000000000" pitchFamily="50" charset="-128"/>
                  <a:ea typeface="BIZ UDPゴシック" panose="020B0400000000000000" pitchFamily="50" charset="-128"/>
                </a:rPr>
                <a:t>ご入稿の際は、「表示」→「スライドマスター」から ガイド線 を削除の上、ＰＤＦに変換してください。</a:t>
              </a:r>
            </a:p>
          </p:txBody>
        </p:sp>
        <p:sp>
          <p:nvSpPr>
            <p:cNvPr id="102" name="楕円 101">
              <a:extLst>
                <a:ext uri="{FF2B5EF4-FFF2-40B4-BE49-F238E27FC236}">
                  <a16:creationId xmlns:a16="http://schemas.microsoft.com/office/drawing/2014/main" id="{CBBF9C64-E43C-F8A2-FA1C-F2FA46F28B2B}"/>
                </a:ext>
              </a:extLst>
            </p:cNvPr>
            <p:cNvSpPr>
              <a:spLocks noGrp="1" noRot="1" noMove="1" noResize="1" noEditPoints="1" noAdjustHandles="1" noChangeArrowheads="1" noChangeShapeType="1"/>
            </p:cNvSpPr>
            <p:nvPr/>
          </p:nvSpPr>
          <p:spPr>
            <a:xfrm>
              <a:off x="21575810" y="2590848"/>
              <a:ext cx="1440000" cy="144000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latin typeface="BIZ UDPゴシック" panose="020B0400000000000000" pitchFamily="50" charset="-128"/>
                  <a:ea typeface="BIZ UDPゴシック" panose="020B0400000000000000" pitchFamily="50" charset="-128"/>
                </a:rPr>
                <a:t>注意事項</a:t>
              </a:r>
            </a:p>
          </p:txBody>
        </p:sp>
      </p:grpSp>
      <p:grpSp>
        <p:nvGrpSpPr>
          <p:cNvPr id="103" name="名刺スリット選択">
            <a:extLst>
              <a:ext uri="{FF2B5EF4-FFF2-40B4-BE49-F238E27FC236}">
                <a16:creationId xmlns:a16="http://schemas.microsoft.com/office/drawing/2014/main" id="{5C4BFC03-61D3-89CB-B4D7-D4352FD18591}"/>
              </a:ext>
            </a:extLst>
          </p:cNvPr>
          <p:cNvGrpSpPr>
            <a:grpSpLocks noGrp="1" noUngrp="1" noRot="1" noMove="1" noResize="1"/>
          </p:cNvGrpSpPr>
          <p:nvPr userDrawn="1"/>
        </p:nvGrpSpPr>
        <p:grpSpPr>
          <a:xfrm>
            <a:off x="1799874" y="18324724"/>
            <a:ext cx="19800001" cy="1926567"/>
            <a:chOff x="1799874" y="16507656"/>
            <a:chExt cx="19800001" cy="1926567"/>
          </a:xfrm>
        </p:grpSpPr>
        <p:sp>
          <p:nvSpPr>
            <p:cNvPr id="104" name="テキスト ボックス 103">
              <a:extLst>
                <a:ext uri="{FF2B5EF4-FFF2-40B4-BE49-F238E27FC236}">
                  <a16:creationId xmlns:a16="http://schemas.microsoft.com/office/drawing/2014/main" id="{005367FC-90E6-1801-174B-7AF4AC3125E1}"/>
                </a:ext>
              </a:extLst>
            </p:cNvPr>
            <p:cNvSpPr txBox="1">
              <a:spLocks noGrp="1" noRot="1" noMove="1" noResize="1" noEditPoints="1" noAdjustHandles="1" noChangeArrowheads="1" noChangeShapeType="1"/>
            </p:cNvSpPr>
            <p:nvPr/>
          </p:nvSpPr>
          <p:spPr>
            <a:xfrm>
              <a:off x="1799874" y="16583855"/>
              <a:ext cx="19799999" cy="461665"/>
            </a:xfrm>
            <a:prstGeom prst="rect">
              <a:avLst/>
            </a:prstGeom>
            <a:noFill/>
          </p:spPr>
          <p:txBody>
            <a:bodyPr wrap="square" rtlCol="0">
              <a:spAutoFit/>
            </a:bodyPr>
            <a:lstStyle/>
            <a:p>
              <a:pPr algn="ctr"/>
              <a:r>
                <a:rPr kumimoji="1" lang="ja-JP" altLang="en-US" sz="2400" b="1" spc="500" dirty="0">
                  <a:solidFill>
                    <a:schemeClr val="tx2">
                      <a:lumMod val="75000"/>
                      <a:lumOff val="25000"/>
                    </a:schemeClr>
                  </a:solidFill>
                  <a:latin typeface="BIZ UDPゴシック" panose="020B0400000000000000" pitchFamily="50" charset="-128"/>
                  <a:ea typeface="BIZ UDPゴシック" panose="020B0400000000000000" pitchFamily="50" charset="-128"/>
                </a:rPr>
                <a:t>↓ ポケットの名刺スリットについて希望される内容を〇で囲ってください ↓</a:t>
              </a:r>
            </a:p>
          </p:txBody>
        </p:sp>
        <p:sp>
          <p:nvSpPr>
            <p:cNvPr id="105" name="テキスト ボックス 104">
              <a:extLst>
                <a:ext uri="{FF2B5EF4-FFF2-40B4-BE49-F238E27FC236}">
                  <a16:creationId xmlns:a16="http://schemas.microsoft.com/office/drawing/2014/main" id="{EEE81944-5653-98D6-C1FC-43B099B3B4D9}"/>
                </a:ext>
              </a:extLst>
            </p:cNvPr>
            <p:cNvSpPr txBox="1">
              <a:spLocks noGrp="1" noRot="1" noMove="1" noResize="1" noEditPoints="1" noAdjustHandles="1" noChangeArrowheads="1" noChangeShapeType="1"/>
            </p:cNvSpPr>
            <p:nvPr/>
          </p:nvSpPr>
          <p:spPr>
            <a:xfrm>
              <a:off x="1799874" y="17129333"/>
              <a:ext cx="19799999" cy="707886"/>
            </a:xfrm>
            <a:prstGeom prst="rect">
              <a:avLst/>
            </a:prstGeom>
            <a:noFill/>
          </p:spPr>
          <p:txBody>
            <a:bodyPr wrap="square" rtlCol="0">
              <a:spAutoFit/>
            </a:bodyPr>
            <a:lstStyle/>
            <a:p>
              <a:pPr algn="ctr"/>
              <a:r>
                <a:rPr kumimoji="1" lang="ja-JP" altLang="en-US" sz="4000" b="1" spc="500" dirty="0">
                  <a:latin typeface="BIZ UDPゴシック" panose="020B0400000000000000" pitchFamily="50" charset="-128"/>
                  <a:ea typeface="BIZ UDPゴシック" panose="020B0400000000000000" pitchFamily="50" charset="-128"/>
                </a:rPr>
                <a:t>名刺スリット ：　　あり　　・　　なし</a:t>
              </a:r>
            </a:p>
          </p:txBody>
        </p:sp>
        <p:cxnSp>
          <p:nvCxnSpPr>
            <p:cNvPr id="106" name="直線コネクタ 105">
              <a:extLst>
                <a:ext uri="{FF2B5EF4-FFF2-40B4-BE49-F238E27FC236}">
                  <a16:creationId xmlns:a16="http://schemas.microsoft.com/office/drawing/2014/main" id="{DD53B1DF-08AC-D35E-1402-59A8DCF66B56}"/>
                </a:ext>
              </a:extLst>
            </p:cNvPr>
            <p:cNvCxnSpPr>
              <a:cxnSpLocks noGrp="1" noRot="1" noMove="1" noResize="1" noEditPoints="1" noAdjustHandles="1" noChangeArrowheads="1" noChangeShapeType="1"/>
            </p:cNvCxnSpPr>
            <p:nvPr/>
          </p:nvCxnSpPr>
          <p:spPr>
            <a:xfrm flipV="1">
              <a:off x="1799875" y="16507656"/>
              <a:ext cx="19800000" cy="0"/>
            </a:xfrm>
            <a:prstGeom prst="line">
              <a:avLst/>
            </a:prstGeom>
            <a:ln w="28575">
              <a:solidFill>
                <a:schemeClr val="tx2">
                  <a:lumMod val="75000"/>
                  <a:lumOff val="25000"/>
                  <a:alpha val="65000"/>
                </a:schemeClr>
              </a:solidFill>
              <a:prstDash val="dash"/>
            </a:ln>
          </p:spPr>
          <p:style>
            <a:lnRef idx="2">
              <a:schemeClr val="accent1"/>
            </a:lnRef>
            <a:fillRef idx="0">
              <a:schemeClr val="accent1"/>
            </a:fillRef>
            <a:effectRef idx="1">
              <a:schemeClr val="accent1"/>
            </a:effectRef>
            <a:fontRef idx="minor">
              <a:schemeClr val="tx1"/>
            </a:fontRef>
          </p:style>
        </p:cxnSp>
        <p:sp>
          <p:nvSpPr>
            <p:cNvPr id="107" name="テキスト ボックス 106">
              <a:extLst>
                <a:ext uri="{FF2B5EF4-FFF2-40B4-BE49-F238E27FC236}">
                  <a16:creationId xmlns:a16="http://schemas.microsoft.com/office/drawing/2014/main" id="{201BE323-A01D-31DE-D96A-5ACE3E7F4F08}"/>
                </a:ext>
              </a:extLst>
            </p:cNvPr>
            <p:cNvSpPr txBox="1">
              <a:spLocks noGrp="1" noRot="1" noMove="1" noResize="1" noEditPoints="1" noAdjustHandles="1" noChangeArrowheads="1" noChangeShapeType="1"/>
            </p:cNvSpPr>
            <p:nvPr/>
          </p:nvSpPr>
          <p:spPr>
            <a:xfrm>
              <a:off x="2927743" y="18034113"/>
              <a:ext cx="17544265" cy="400110"/>
            </a:xfrm>
            <a:prstGeom prst="rect">
              <a:avLst/>
            </a:prstGeom>
            <a:noFill/>
          </p:spPr>
          <p:txBody>
            <a:bodyPr wrap="square" rtlCol="0">
              <a:spAutoFit/>
            </a:bodyPr>
            <a:lstStyle/>
            <a:p>
              <a:pPr algn="ctr"/>
              <a:r>
                <a:rPr kumimoji="1" lang="ja-JP" altLang="en-US" sz="2000" spc="-100" dirty="0">
                  <a:solidFill>
                    <a:schemeClr val="tx2">
                      <a:lumMod val="75000"/>
                      <a:lumOff val="25000"/>
                    </a:schemeClr>
                  </a:solidFill>
                  <a:latin typeface="BIZ UDPゴシック" panose="020B0400000000000000" pitchFamily="50" charset="-128"/>
                  <a:ea typeface="BIZ UDPゴシック" panose="020B0400000000000000" pitchFamily="50" charset="-128"/>
                </a:rPr>
                <a:t>〇をつける方法 ： 「挿入」→「図形」→”楕円”を選択いただいた状態で、「図形の書式」→「図形の塗りつぶし」→”塗りつぶしなし”にした図形を配置</a:t>
              </a:r>
            </a:p>
          </p:txBody>
        </p:sp>
      </p:grpSp>
      <p:grpSp>
        <p:nvGrpSpPr>
          <p:cNvPr id="108" name="ポケット補足">
            <a:extLst>
              <a:ext uri="{FF2B5EF4-FFF2-40B4-BE49-F238E27FC236}">
                <a16:creationId xmlns:a16="http://schemas.microsoft.com/office/drawing/2014/main" id="{9A0FD88A-5083-957B-1FC9-3D874EB513B1}"/>
              </a:ext>
            </a:extLst>
          </p:cNvPr>
          <p:cNvGrpSpPr>
            <a:grpSpLocks noGrp="1" noUngrp="1" noRot="1" noMove="1" noResize="1"/>
          </p:cNvGrpSpPr>
          <p:nvPr userDrawn="1"/>
        </p:nvGrpSpPr>
        <p:grpSpPr>
          <a:xfrm>
            <a:off x="354698" y="14010455"/>
            <a:ext cx="2572526" cy="2954196"/>
            <a:chOff x="499478" y="13265445"/>
            <a:chExt cx="2572526" cy="2520886"/>
          </a:xfrm>
        </p:grpSpPr>
        <p:sp>
          <p:nvSpPr>
            <p:cNvPr id="109" name="テキスト ボックス 108">
              <a:extLst>
                <a:ext uri="{FF2B5EF4-FFF2-40B4-BE49-F238E27FC236}">
                  <a16:creationId xmlns:a16="http://schemas.microsoft.com/office/drawing/2014/main" id="{57BD0813-7095-E87E-DA61-0D6DCFDA3F2D}"/>
                </a:ext>
              </a:extLst>
            </p:cNvPr>
            <p:cNvSpPr txBox="1">
              <a:spLocks noGrp="1" noRot="1" noMove="1" noResize="1" noEditPoints="1" noAdjustHandles="1" noChangeArrowheads="1" noChangeShapeType="1"/>
            </p:cNvSpPr>
            <p:nvPr userDrawn="1"/>
          </p:nvSpPr>
          <p:spPr>
            <a:xfrm>
              <a:off x="499478" y="13978727"/>
              <a:ext cx="2572526" cy="988553"/>
            </a:xfrm>
            <a:prstGeom prst="rect">
              <a:avLst/>
            </a:prstGeom>
            <a:noFill/>
          </p:spPr>
          <p:txBody>
            <a:bodyPr wrap="square" rtlCol="0" anchor="ctr">
              <a:spAutoFit/>
            </a:bodyPr>
            <a:lstStyle/>
            <a:p>
              <a:pPr>
                <a:lnSpc>
                  <a:spcPct val="150000"/>
                </a:lnSpc>
              </a:pPr>
              <a:r>
                <a:rPr kumimoji="1" lang="ja-JP" altLang="en-US" sz="1800" b="1" spc="0" baseline="0" dirty="0">
                  <a:latin typeface="BIZ UDPゴシック" panose="020B0400000000000000" pitchFamily="50" charset="-128"/>
                  <a:ea typeface="BIZ UDPゴシック" panose="020B0400000000000000" pitchFamily="50" charset="-128"/>
                </a:rPr>
                <a:t>ポケットの絵柄は</a:t>
              </a:r>
              <a:endParaRPr kumimoji="1" lang="en-US" altLang="ja-JP" sz="1800" b="1" spc="0" baseline="0" dirty="0">
                <a:latin typeface="BIZ UDPゴシック" panose="020B0400000000000000" pitchFamily="50" charset="-128"/>
                <a:ea typeface="BIZ UDPゴシック" panose="020B0400000000000000" pitchFamily="50" charset="-128"/>
              </a:endParaRPr>
            </a:p>
            <a:p>
              <a:pPr>
                <a:lnSpc>
                  <a:spcPct val="200000"/>
                </a:lnSpc>
              </a:pPr>
              <a:r>
                <a:rPr kumimoji="1" lang="ja-JP" altLang="en-US" sz="1800" b="1" spc="0" baseline="0" dirty="0">
                  <a:solidFill>
                    <a:srgbClr val="C00000"/>
                  </a:solidFill>
                  <a:latin typeface="BIZ UDPゴシック" panose="020B0400000000000000" pitchFamily="50" charset="-128"/>
                  <a:ea typeface="BIZ UDPゴシック" panose="020B0400000000000000" pitchFamily="50" charset="-128"/>
                </a:rPr>
                <a:t>天地を逆 </a:t>
              </a:r>
              <a:r>
                <a:rPr kumimoji="1" lang="ja-JP" altLang="en-US" sz="1800" b="1" spc="0" baseline="0" dirty="0">
                  <a:latin typeface="BIZ UDPゴシック" panose="020B0400000000000000" pitchFamily="50" charset="-128"/>
                  <a:ea typeface="BIZ UDPゴシック" panose="020B0400000000000000" pitchFamily="50" charset="-128"/>
                </a:rPr>
                <a:t>にして</a:t>
              </a:r>
              <a:endParaRPr kumimoji="1" lang="en-US" altLang="ja-JP" sz="1800" b="1" spc="0" baseline="0" dirty="0">
                <a:latin typeface="BIZ UDPゴシック" panose="020B0400000000000000" pitchFamily="50" charset="-128"/>
                <a:ea typeface="BIZ UDPゴシック" panose="020B0400000000000000" pitchFamily="50" charset="-128"/>
              </a:endParaRPr>
            </a:p>
            <a:p>
              <a:pPr>
                <a:lnSpc>
                  <a:spcPct val="200000"/>
                </a:lnSpc>
              </a:pPr>
              <a:r>
                <a:rPr kumimoji="1" lang="ja-JP" altLang="en-US" sz="1800" b="1" spc="0" baseline="0" dirty="0">
                  <a:latin typeface="BIZ UDPゴシック" panose="020B0400000000000000" pitchFamily="50" charset="-128"/>
                  <a:ea typeface="BIZ UDPゴシック" panose="020B0400000000000000" pitchFamily="50" charset="-128"/>
                </a:rPr>
                <a:t>配置してください</a:t>
              </a:r>
              <a:endParaRPr kumimoji="1" lang="en-US" altLang="ja-JP" sz="1800" b="1" spc="0" baseline="0" dirty="0">
                <a:latin typeface="BIZ UDPゴシック" panose="020B0400000000000000" pitchFamily="50" charset="-128"/>
                <a:ea typeface="BIZ UDPゴシック" panose="020B0400000000000000" pitchFamily="50" charset="-128"/>
              </a:endParaRPr>
            </a:p>
          </p:txBody>
        </p:sp>
        <p:sp>
          <p:nvSpPr>
            <p:cNvPr id="110" name="右中かっこ 109">
              <a:extLst>
                <a:ext uri="{FF2B5EF4-FFF2-40B4-BE49-F238E27FC236}">
                  <a16:creationId xmlns:a16="http://schemas.microsoft.com/office/drawing/2014/main" id="{2BA3479C-4ADB-383E-D50F-817D82E0E144}"/>
                </a:ext>
              </a:extLst>
            </p:cNvPr>
            <p:cNvSpPr>
              <a:spLocks noGrp="1" noRot="1" noMove="1" noResize="1" noEditPoints="1" noAdjustHandles="1" noChangeArrowheads="1" noChangeShapeType="1"/>
            </p:cNvSpPr>
            <p:nvPr userDrawn="1"/>
          </p:nvSpPr>
          <p:spPr>
            <a:xfrm>
              <a:off x="2356763" y="13265445"/>
              <a:ext cx="462802" cy="2520886"/>
            </a:xfrm>
            <a:prstGeom prst="rightBrace">
              <a:avLst/>
            </a:prstGeom>
            <a:ln w="22225" cap="sq">
              <a:solidFill>
                <a:srgbClr val="C00000"/>
              </a:solidFill>
              <a:roun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p>
          </p:txBody>
        </p:sp>
      </p:grpSp>
      <p:grpSp>
        <p:nvGrpSpPr>
          <p:cNvPr id="202" name="ガイド線">
            <a:extLst>
              <a:ext uri="{FF2B5EF4-FFF2-40B4-BE49-F238E27FC236}">
                <a16:creationId xmlns:a16="http://schemas.microsoft.com/office/drawing/2014/main" id="{AD49C1B7-647E-7D7A-F8D8-9D376BA3FB50}"/>
              </a:ext>
            </a:extLst>
          </p:cNvPr>
          <p:cNvGrpSpPr/>
          <p:nvPr userDrawn="1"/>
        </p:nvGrpSpPr>
        <p:grpSpPr>
          <a:xfrm>
            <a:off x="3248904" y="2693821"/>
            <a:ext cx="17021352" cy="14402134"/>
            <a:chOff x="3248904" y="2693821"/>
            <a:chExt cx="17021352" cy="14402134"/>
          </a:xfrm>
        </p:grpSpPr>
        <p:grpSp>
          <p:nvGrpSpPr>
            <p:cNvPr id="139" name="フォルダ枠">
              <a:extLst>
                <a:ext uri="{FF2B5EF4-FFF2-40B4-BE49-F238E27FC236}">
                  <a16:creationId xmlns:a16="http://schemas.microsoft.com/office/drawing/2014/main" id="{1EC08972-14FE-74B9-BE8E-D2045E140239}"/>
                </a:ext>
              </a:extLst>
            </p:cNvPr>
            <p:cNvGrpSpPr/>
            <p:nvPr userDrawn="1"/>
          </p:nvGrpSpPr>
          <p:grpSpPr>
            <a:xfrm>
              <a:off x="3248904" y="2693821"/>
              <a:ext cx="17021352" cy="14402134"/>
              <a:chOff x="3713310" y="2007014"/>
              <a:chExt cx="17021352" cy="14402134"/>
            </a:xfrm>
          </p:grpSpPr>
          <p:grpSp>
            <p:nvGrpSpPr>
              <p:cNvPr id="44" name="緑枠">
                <a:extLst>
                  <a:ext uri="{FF2B5EF4-FFF2-40B4-BE49-F238E27FC236}">
                    <a16:creationId xmlns:a16="http://schemas.microsoft.com/office/drawing/2014/main" id="{2C141E8C-7AF9-42C3-94DD-A27E3DD4F948}"/>
                  </a:ext>
                </a:extLst>
              </p:cNvPr>
              <p:cNvGrpSpPr>
                <a:grpSpLocks/>
              </p:cNvGrpSpPr>
              <p:nvPr/>
            </p:nvGrpSpPr>
            <p:grpSpPr>
              <a:xfrm>
                <a:off x="4318662" y="2007014"/>
                <a:ext cx="16416000" cy="14402134"/>
                <a:chOff x="4760467" y="3797507"/>
                <a:chExt cx="16416000" cy="14402134"/>
              </a:xfrm>
            </p:grpSpPr>
            <p:cxnSp>
              <p:nvCxnSpPr>
                <p:cNvPr id="119" name="直線コネクタ 118">
                  <a:extLst>
                    <a:ext uri="{FF2B5EF4-FFF2-40B4-BE49-F238E27FC236}">
                      <a16:creationId xmlns:a16="http://schemas.microsoft.com/office/drawing/2014/main" id="{28624990-91AE-7D83-E84B-FBB49E7729FD}"/>
                    </a:ext>
                  </a:extLst>
                </p:cNvPr>
                <p:cNvCxnSpPr>
                  <a:cxnSpLocks/>
                </p:cNvCxnSpPr>
                <p:nvPr/>
              </p:nvCxnSpPr>
              <p:spPr>
                <a:xfrm>
                  <a:off x="4760467" y="3797507"/>
                  <a:ext cx="164160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121" name="直線コネクタ 120">
                  <a:extLst>
                    <a:ext uri="{FF2B5EF4-FFF2-40B4-BE49-F238E27FC236}">
                      <a16:creationId xmlns:a16="http://schemas.microsoft.com/office/drawing/2014/main" id="{1D533194-3605-B1A5-EF17-3A3C062FCF61}"/>
                    </a:ext>
                  </a:extLst>
                </p:cNvPr>
                <p:cNvCxnSpPr>
                  <a:cxnSpLocks/>
                </p:cNvCxnSpPr>
                <p:nvPr/>
              </p:nvCxnSpPr>
              <p:spPr>
                <a:xfrm>
                  <a:off x="4760467" y="3799641"/>
                  <a:ext cx="0" cy="1440000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122" name="直線コネクタ 121">
                  <a:extLst>
                    <a:ext uri="{FF2B5EF4-FFF2-40B4-BE49-F238E27FC236}">
                      <a16:creationId xmlns:a16="http://schemas.microsoft.com/office/drawing/2014/main" id="{95589ADA-9D82-5BA2-74F8-E4CA3C2A0014}"/>
                    </a:ext>
                  </a:extLst>
                </p:cNvPr>
                <p:cNvCxnSpPr>
                  <a:cxnSpLocks/>
                </p:cNvCxnSpPr>
                <p:nvPr/>
              </p:nvCxnSpPr>
              <p:spPr>
                <a:xfrm>
                  <a:off x="12969724" y="15064432"/>
                  <a:ext cx="82008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E489588A-6A16-FFE5-D58C-75A51B51B2B4}"/>
                    </a:ext>
                  </a:extLst>
                </p:cNvPr>
                <p:cNvCxnSpPr>
                  <a:cxnSpLocks/>
                </p:cNvCxnSpPr>
                <p:nvPr/>
              </p:nvCxnSpPr>
              <p:spPr>
                <a:xfrm>
                  <a:off x="21172962" y="3798813"/>
                  <a:ext cx="0" cy="1126800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136" name="直線コネクタ 135">
                  <a:extLst>
                    <a:ext uri="{FF2B5EF4-FFF2-40B4-BE49-F238E27FC236}">
                      <a16:creationId xmlns:a16="http://schemas.microsoft.com/office/drawing/2014/main" id="{C6D6D743-C101-EB88-1D79-D7DB0935961E}"/>
                    </a:ext>
                  </a:extLst>
                </p:cNvPr>
                <p:cNvCxnSpPr>
                  <a:cxnSpLocks/>
                </p:cNvCxnSpPr>
                <p:nvPr/>
              </p:nvCxnSpPr>
              <p:spPr>
                <a:xfrm>
                  <a:off x="12972105" y="15066813"/>
                  <a:ext cx="0" cy="313200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137" name="直線コネクタ 136">
                  <a:extLst>
                    <a:ext uri="{FF2B5EF4-FFF2-40B4-BE49-F238E27FC236}">
                      <a16:creationId xmlns:a16="http://schemas.microsoft.com/office/drawing/2014/main" id="{EC9F689B-D151-D3A9-8D6F-773972A0C6BE}"/>
                    </a:ext>
                  </a:extLst>
                </p:cNvPr>
                <p:cNvCxnSpPr>
                  <a:cxnSpLocks/>
                </p:cNvCxnSpPr>
                <p:nvPr/>
              </p:nvCxnSpPr>
              <p:spPr>
                <a:xfrm>
                  <a:off x="4760467" y="18198551"/>
                  <a:ext cx="82080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grpSp>
          <p:grpSp>
            <p:nvGrpSpPr>
              <p:cNvPr id="138" name="黒枠">
                <a:extLst>
                  <a:ext uri="{FF2B5EF4-FFF2-40B4-BE49-F238E27FC236}">
                    <a16:creationId xmlns:a16="http://schemas.microsoft.com/office/drawing/2014/main" id="{DAB47B91-73B9-5779-B888-3C6884C9B9BD}"/>
                  </a:ext>
                </a:extLst>
              </p:cNvPr>
              <p:cNvGrpSpPr/>
              <p:nvPr userDrawn="1"/>
            </p:nvGrpSpPr>
            <p:grpSpPr>
              <a:xfrm>
                <a:off x="3713310" y="2115386"/>
                <a:ext cx="16918085" cy="14239520"/>
                <a:chOff x="3713310" y="2115386"/>
                <a:chExt cx="16918085" cy="14239520"/>
              </a:xfrm>
            </p:grpSpPr>
            <p:sp>
              <p:nvSpPr>
                <p:cNvPr id="62" name="正方形/長方形 61">
                  <a:extLst>
                    <a:ext uri="{FF2B5EF4-FFF2-40B4-BE49-F238E27FC236}">
                      <a16:creationId xmlns:a16="http://schemas.microsoft.com/office/drawing/2014/main" id="{326825BF-2077-CBAF-4C32-D53D9593322C}"/>
                    </a:ext>
                  </a:extLst>
                </p:cNvPr>
                <p:cNvSpPr>
                  <a:spLocks/>
                </p:cNvSpPr>
                <p:nvPr/>
              </p:nvSpPr>
              <p:spPr>
                <a:xfrm>
                  <a:off x="4611395" y="2115386"/>
                  <a:ext cx="7920000" cy="11052000"/>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63" name="直線コネクタ 62">
                  <a:extLst>
                    <a:ext uri="{FF2B5EF4-FFF2-40B4-BE49-F238E27FC236}">
                      <a16:creationId xmlns:a16="http://schemas.microsoft.com/office/drawing/2014/main" id="{11244F15-455B-2E9F-38E7-702D63F65076}"/>
                    </a:ext>
                  </a:extLst>
                </p:cNvPr>
                <p:cNvCxnSpPr>
                  <a:cxnSpLocks/>
                </p:cNvCxnSpPr>
                <p:nvPr/>
              </p:nvCxnSpPr>
              <p:spPr>
                <a:xfrm>
                  <a:off x="4611395" y="13167386"/>
                  <a:ext cx="0" cy="18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4" name="直線コネクタ 63">
                  <a:extLst>
                    <a:ext uri="{FF2B5EF4-FFF2-40B4-BE49-F238E27FC236}">
                      <a16:creationId xmlns:a16="http://schemas.microsoft.com/office/drawing/2014/main" id="{DD06085A-C97F-0126-AB8E-25C48FB138A0}"/>
                    </a:ext>
                  </a:extLst>
                </p:cNvPr>
                <p:cNvCxnSpPr>
                  <a:cxnSpLocks/>
                </p:cNvCxnSpPr>
                <p:nvPr/>
              </p:nvCxnSpPr>
              <p:spPr>
                <a:xfrm flipH="1">
                  <a:off x="4612451" y="13345005"/>
                  <a:ext cx="73188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C9E424A8-873C-005B-F83C-66E547C478AC}"/>
                    </a:ext>
                  </a:extLst>
                </p:cNvPr>
                <p:cNvSpPr>
                  <a:spLocks/>
                </p:cNvSpPr>
                <p:nvPr/>
              </p:nvSpPr>
              <p:spPr>
                <a:xfrm>
                  <a:off x="12711395" y="2115386"/>
                  <a:ext cx="7920000" cy="11052000"/>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66" name="直線コネクタ 65">
                  <a:extLst>
                    <a:ext uri="{FF2B5EF4-FFF2-40B4-BE49-F238E27FC236}">
                      <a16:creationId xmlns:a16="http://schemas.microsoft.com/office/drawing/2014/main" id="{1D001597-E6B2-B912-CB8A-557436308E67}"/>
                    </a:ext>
                  </a:extLst>
                </p:cNvPr>
                <p:cNvCxnSpPr>
                  <a:cxnSpLocks/>
                </p:cNvCxnSpPr>
                <p:nvPr/>
              </p:nvCxnSpPr>
              <p:spPr>
                <a:xfrm>
                  <a:off x="11930490" y="13167386"/>
                  <a:ext cx="0" cy="18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69705910-3277-D034-EFA4-44A421EA4F55}"/>
                    </a:ext>
                  </a:extLst>
                </p:cNvPr>
                <p:cNvCxnSpPr>
                  <a:cxnSpLocks/>
                </p:cNvCxnSpPr>
                <p:nvPr/>
              </p:nvCxnSpPr>
              <p:spPr>
                <a:xfrm>
                  <a:off x="12531395" y="13167386"/>
                  <a:ext cx="1800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8" name="直線コネクタ 67">
                  <a:extLst>
                    <a:ext uri="{FF2B5EF4-FFF2-40B4-BE49-F238E27FC236}">
                      <a16:creationId xmlns:a16="http://schemas.microsoft.com/office/drawing/2014/main" id="{107E82FC-1831-5BE3-D20B-4A29993EF0A7}"/>
                    </a:ext>
                  </a:extLst>
                </p:cNvPr>
                <p:cNvCxnSpPr>
                  <a:cxnSpLocks/>
                </p:cNvCxnSpPr>
                <p:nvPr/>
              </p:nvCxnSpPr>
              <p:spPr>
                <a:xfrm>
                  <a:off x="12531395" y="2115386"/>
                  <a:ext cx="1800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9" name="直線コネクタ 68">
                  <a:extLst>
                    <a:ext uri="{FF2B5EF4-FFF2-40B4-BE49-F238E27FC236}">
                      <a16:creationId xmlns:a16="http://schemas.microsoft.com/office/drawing/2014/main" id="{FD45AA0D-1080-2A25-63AF-CE86E1B0EC05}"/>
                    </a:ext>
                  </a:extLst>
                </p:cNvPr>
                <p:cNvCxnSpPr>
                  <a:cxnSpLocks/>
                </p:cNvCxnSpPr>
                <p:nvPr/>
              </p:nvCxnSpPr>
              <p:spPr>
                <a:xfrm>
                  <a:off x="4431394" y="13157862"/>
                  <a:ext cx="1800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2D96BF4B-6F29-FC64-A7EA-8014D5EAF23E}"/>
                    </a:ext>
                  </a:extLst>
                </p:cNvPr>
                <p:cNvCxnSpPr>
                  <a:cxnSpLocks/>
                </p:cNvCxnSpPr>
                <p:nvPr/>
              </p:nvCxnSpPr>
              <p:spPr>
                <a:xfrm>
                  <a:off x="4431394" y="10226543"/>
                  <a:ext cx="1800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811CBA94-E1C3-8AA9-E25B-740132D3E353}"/>
                    </a:ext>
                  </a:extLst>
                </p:cNvPr>
                <p:cNvCxnSpPr>
                  <a:cxnSpLocks/>
                </p:cNvCxnSpPr>
                <p:nvPr/>
              </p:nvCxnSpPr>
              <p:spPr>
                <a:xfrm>
                  <a:off x="4431394" y="10226543"/>
                  <a:ext cx="0" cy="293131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2" name="直線コネクタ 71">
                  <a:extLst>
                    <a:ext uri="{FF2B5EF4-FFF2-40B4-BE49-F238E27FC236}">
                      <a16:creationId xmlns:a16="http://schemas.microsoft.com/office/drawing/2014/main" id="{CF89077F-8E0A-2207-27E3-FB4C2CAADA09}"/>
                    </a:ext>
                  </a:extLst>
                </p:cNvPr>
                <p:cNvCxnSpPr>
                  <a:cxnSpLocks/>
                </p:cNvCxnSpPr>
                <p:nvPr/>
              </p:nvCxnSpPr>
              <p:spPr>
                <a:xfrm>
                  <a:off x="3713311" y="13030778"/>
                  <a:ext cx="718083" cy="12708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4" name="直線コネクタ 73">
                  <a:extLst>
                    <a:ext uri="{FF2B5EF4-FFF2-40B4-BE49-F238E27FC236}">
                      <a16:creationId xmlns:a16="http://schemas.microsoft.com/office/drawing/2014/main" id="{2810C40B-6C16-3F6A-E9E3-91A54C69DD60}"/>
                    </a:ext>
                  </a:extLst>
                </p:cNvPr>
                <p:cNvCxnSpPr>
                  <a:cxnSpLocks/>
                </p:cNvCxnSpPr>
                <p:nvPr/>
              </p:nvCxnSpPr>
              <p:spPr>
                <a:xfrm flipH="1">
                  <a:off x="3713310" y="10226544"/>
                  <a:ext cx="718083" cy="12708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直線コネクタ 74">
                  <a:extLst>
                    <a:ext uri="{FF2B5EF4-FFF2-40B4-BE49-F238E27FC236}">
                      <a16:creationId xmlns:a16="http://schemas.microsoft.com/office/drawing/2014/main" id="{7D8A45EF-C911-C7B6-4BB1-98387373D920}"/>
                    </a:ext>
                  </a:extLst>
                </p:cNvPr>
                <p:cNvCxnSpPr>
                  <a:cxnSpLocks/>
                </p:cNvCxnSpPr>
                <p:nvPr/>
              </p:nvCxnSpPr>
              <p:spPr>
                <a:xfrm>
                  <a:off x="3713310" y="10353628"/>
                  <a:ext cx="0" cy="26748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4" name="直線コネクタ 83">
                  <a:extLst>
                    <a:ext uri="{FF2B5EF4-FFF2-40B4-BE49-F238E27FC236}">
                      <a16:creationId xmlns:a16="http://schemas.microsoft.com/office/drawing/2014/main" id="{9779CF5F-1AA5-0E5E-22A7-13CC4019711B}"/>
                    </a:ext>
                  </a:extLst>
                </p:cNvPr>
                <p:cNvCxnSpPr>
                  <a:cxnSpLocks/>
                </p:cNvCxnSpPr>
                <p:nvPr/>
              </p:nvCxnSpPr>
              <p:spPr>
                <a:xfrm>
                  <a:off x="4612191" y="13350790"/>
                  <a:ext cx="0" cy="2952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5" name="直線コネクタ 84">
                  <a:extLst>
                    <a:ext uri="{FF2B5EF4-FFF2-40B4-BE49-F238E27FC236}">
                      <a16:creationId xmlns:a16="http://schemas.microsoft.com/office/drawing/2014/main" id="{E6AB10B9-1BE5-A9B5-CFDB-DCBF5AEA5EC1}"/>
                    </a:ext>
                  </a:extLst>
                </p:cNvPr>
                <p:cNvCxnSpPr>
                  <a:cxnSpLocks/>
                </p:cNvCxnSpPr>
                <p:nvPr/>
              </p:nvCxnSpPr>
              <p:spPr>
                <a:xfrm flipH="1">
                  <a:off x="4611395" y="16302790"/>
                  <a:ext cx="5669403"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86" name="円弧 85">
                  <a:extLst>
                    <a:ext uri="{FF2B5EF4-FFF2-40B4-BE49-F238E27FC236}">
                      <a16:creationId xmlns:a16="http://schemas.microsoft.com/office/drawing/2014/main" id="{C374A926-7895-3B08-5378-C6FD0F9C3223}"/>
                    </a:ext>
                  </a:extLst>
                </p:cNvPr>
                <p:cNvSpPr>
                  <a:spLocks/>
                </p:cNvSpPr>
                <p:nvPr/>
              </p:nvSpPr>
              <p:spPr>
                <a:xfrm rot="1279953">
                  <a:off x="9710861" y="12976650"/>
                  <a:ext cx="2007407" cy="3378256"/>
                </a:xfrm>
                <a:prstGeom prst="arc">
                  <a:avLst>
                    <a:gd name="adj1" fmla="val 21475925"/>
                    <a:gd name="adj2" fmla="val 4369189"/>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p>
              </p:txBody>
            </p:sp>
            <p:sp>
              <p:nvSpPr>
                <p:cNvPr id="87" name="円弧 86">
                  <a:extLst>
                    <a:ext uri="{FF2B5EF4-FFF2-40B4-BE49-F238E27FC236}">
                      <a16:creationId xmlns:a16="http://schemas.microsoft.com/office/drawing/2014/main" id="{9ECCC815-C55A-B977-D6A7-64BC4A3FA7F7}"/>
                    </a:ext>
                  </a:extLst>
                </p:cNvPr>
                <p:cNvSpPr>
                  <a:spLocks/>
                </p:cNvSpPr>
                <p:nvPr/>
              </p:nvSpPr>
              <p:spPr>
                <a:xfrm rot="20252390">
                  <a:off x="9945649" y="15714307"/>
                  <a:ext cx="1189405" cy="520338"/>
                </a:xfrm>
                <a:prstGeom prst="arc">
                  <a:avLst>
                    <a:gd name="adj1" fmla="val 4962066"/>
                    <a:gd name="adj2" fmla="val 9098940"/>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p>
              </p:txBody>
            </p:sp>
            <p:sp>
              <p:nvSpPr>
                <p:cNvPr id="88" name="円弧 87">
                  <a:extLst>
                    <a:ext uri="{FF2B5EF4-FFF2-40B4-BE49-F238E27FC236}">
                      <a16:creationId xmlns:a16="http://schemas.microsoft.com/office/drawing/2014/main" id="{760918BA-4AF0-B67F-D5DB-2B9650ABE62B}"/>
                    </a:ext>
                  </a:extLst>
                </p:cNvPr>
                <p:cNvSpPr>
                  <a:spLocks/>
                </p:cNvSpPr>
                <p:nvPr/>
              </p:nvSpPr>
              <p:spPr>
                <a:xfrm rot="5959576">
                  <a:off x="9506205" y="13432995"/>
                  <a:ext cx="3465171" cy="1295649"/>
                </a:xfrm>
                <a:prstGeom prst="arc">
                  <a:avLst>
                    <a:gd name="adj1" fmla="val 13745887"/>
                    <a:gd name="adj2" fmla="val 19542156"/>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p>
              </p:txBody>
            </p:sp>
            <p:cxnSp>
              <p:nvCxnSpPr>
                <p:cNvPr id="89" name="直線コネクタ 88">
                  <a:extLst>
                    <a:ext uri="{FF2B5EF4-FFF2-40B4-BE49-F238E27FC236}">
                      <a16:creationId xmlns:a16="http://schemas.microsoft.com/office/drawing/2014/main" id="{6BFB78EB-1AF9-C051-DC21-2C9561168AE9}"/>
                    </a:ext>
                  </a:extLst>
                </p:cNvPr>
                <p:cNvCxnSpPr>
                  <a:cxnSpLocks/>
                </p:cNvCxnSpPr>
                <p:nvPr/>
              </p:nvCxnSpPr>
              <p:spPr>
                <a:xfrm>
                  <a:off x="11930490" y="13347386"/>
                  <a:ext cx="0" cy="30489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77" name="円弧 76">
                  <a:extLst>
                    <a:ext uri="{FF2B5EF4-FFF2-40B4-BE49-F238E27FC236}">
                      <a16:creationId xmlns:a16="http://schemas.microsoft.com/office/drawing/2014/main" id="{ECAD53A6-8B00-D4E8-6F77-06C4E078D4F3}"/>
                    </a:ext>
                  </a:extLst>
                </p:cNvPr>
                <p:cNvSpPr>
                  <a:spLocks noChangeAspect="1"/>
                </p:cNvSpPr>
                <p:nvPr/>
              </p:nvSpPr>
              <p:spPr>
                <a:xfrm>
                  <a:off x="6142171" y="15477177"/>
                  <a:ext cx="828000" cy="828000"/>
                </a:xfrm>
                <a:prstGeom prst="arc">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78" name="円弧 77">
                  <a:extLst>
                    <a:ext uri="{FF2B5EF4-FFF2-40B4-BE49-F238E27FC236}">
                      <a16:creationId xmlns:a16="http://schemas.microsoft.com/office/drawing/2014/main" id="{70D94ECA-DCFC-0AF2-1F40-F001A1A91A28}"/>
                    </a:ext>
                  </a:extLst>
                </p:cNvPr>
                <p:cNvSpPr>
                  <a:spLocks noChangeAspect="1"/>
                </p:cNvSpPr>
                <p:nvPr/>
              </p:nvSpPr>
              <p:spPr>
                <a:xfrm flipH="1" flipV="1">
                  <a:off x="9579391" y="13340242"/>
                  <a:ext cx="828000" cy="828000"/>
                </a:xfrm>
                <a:prstGeom prst="arc">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0" name="楕円 79">
                  <a:extLst>
                    <a:ext uri="{FF2B5EF4-FFF2-40B4-BE49-F238E27FC236}">
                      <a16:creationId xmlns:a16="http://schemas.microsoft.com/office/drawing/2014/main" id="{A01C7265-DE39-856C-72E6-CADDC07B864A}"/>
                    </a:ext>
                  </a:extLst>
                </p:cNvPr>
                <p:cNvSpPr>
                  <a:spLocks/>
                </p:cNvSpPr>
                <p:nvPr/>
              </p:nvSpPr>
              <p:spPr>
                <a:xfrm>
                  <a:off x="6506080" y="15434022"/>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楕円 80">
                  <a:extLst>
                    <a:ext uri="{FF2B5EF4-FFF2-40B4-BE49-F238E27FC236}">
                      <a16:creationId xmlns:a16="http://schemas.microsoft.com/office/drawing/2014/main" id="{41707E47-0517-B368-5508-BC180084F3F9}"/>
                    </a:ext>
                  </a:extLst>
                </p:cNvPr>
                <p:cNvSpPr>
                  <a:spLocks/>
                </p:cNvSpPr>
                <p:nvPr/>
              </p:nvSpPr>
              <p:spPr>
                <a:xfrm>
                  <a:off x="6936552" y="15867082"/>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楕円 81">
                  <a:extLst>
                    <a:ext uri="{FF2B5EF4-FFF2-40B4-BE49-F238E27FC236}">
                      <a16:creationId xmlns:a16="http://schemas.microsoft.com/office/drawing/2014/main" id="{3634EE97-DA12-D23A-7EA0-C4E2A947D139}"/>
                    </a:ext>
                  </a:extLst>
                </p:cNvPr>
                <p:cNvSpPr>
                  <a:spLocks/>
                </p:cNvSpPr>
                <p:nvPr/>
              </p:nvSpPr>
              <p:spPr>
                <a:xfrm>
                  <a:off x="9968071" y="14130196"/>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楕円 82">
                  <a:extLst>
                    <a:ext uri="{FF2B5EF4-FFF2-40B4-BE49-F238E27FC236}">
                      <a16:creationId xmlns:a16="http://schemas.microsoft.com/office/drawing/2014/main" id="{DD38EBB6-49E2-B5A1-C9F3-E1FD26781D6F}"/>
                    </a:ext>
                  </a:extLst>
                </p:cNvPr>
                <p:cNvSpPr>
                  <a:spLocks/>
                </p:cNvSpPr>
                <p:nvPr/>
              </p:nvSpPr>
              <p:spPr>
                <a:xfrm>
                  <a:off x="9536248" y="13704304"/>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6" name="ピンク枠">
                <a:extLst>
                  <a:ext uri="{FF2B5EF4-FFF2-40B4-BE49-F238E27FC236}">
                    <a16:creationId xmlns:a16="http://schemas.microsoft.com/office/drawing/2014/main" id="{D33B1016-B1F6-99A2-3DD7-836FF30FA1CE}"/>
                  </a:ext>
                </a:extLst>
              </p:cNvPr>
              <p:cNvGrpSpPr>
                <a:grpSpLocks/>
              </p:cNvGrpSpPr>
              <p:nvPr/>
            </p:nvGrpSpPr>
            <p:grpSpPr>
              <a:xfrm>
                <a:off x="4719392" y="2223386"/>
                <a:ext cx="15806834" cy="13971489"/>
                <a:chOff x="5154219" y="4013508"/>
                <a:chExt cx="15806834" cy="13971489"/>
              </a:xfrm>
            </p:grpSpPr>
            <p:sp>
              <p:nvSpPr>
                <p:cNvPr id="50" name="正方形/長方形 49">
                  <a:extLst>
                    <a:ext uri="{FF2B5EF4-FFF2-40B4-BE49-F238E27FC236}">
                      <a16:creationId xmlns:a16="http://schemas.microsoft.com/office/drawing/2014/main" id="{C255333C-4F55-2DAC-3E41-024D18AED9A9}"/>
                    </a:ext>
                  </a:extLst>
                </p:cNvPr>
                <p:cNvSpPr>
                  <a:spLocks/>
                </p:cNvSpPr>
                <p:nvPr/>
              </p:nvSpPr>
              <p:spPr>
                <a:xfrm>
                  <a:off x="13257053" y="4013508"/>
                  <a:ext cx="7704000" cy="10836000"/>
                </a:xfrm>
                <a:prstGeom prst="rect">
                  <a:avLst/>
                </a:prstGeom>
                <a:noFill/>
                <a:ln w="12700">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3" name="正方形/長方形 52">
                  <a:extLst>
                    <a:ext uri="{FF2B5EF4-FFF2-40B4-BE49-F238E27FC236}">
                      <a16:creationId xmlns:a16="http://schemas.microsoft.com/office/drawing/2014/main" id="{3ED9174C-9CF3-2337-EB4B-870EE2DBCFB5}"/>
                    </a:ext>
                  </a:extLst>
                </p:cNvPr>
                <p:cNvSpPr>
                  <a:spLocks/>
                </p:cNvSpPr>
                <p:nvPr/>
              </p:nvSpPr>
              <p:spPr>
                <a:xfrm>
                  <a:off x="5154222" y="4013508"/>
                  <a:ext cx="7704000" cy="10836000"/>
                </a:xfrm>
                <a:prstGeom prst="rect">
                  <a:avLst/>
                </a:prstGeom>
                <a:noFill/>
                <a:ln w="12700">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55" name="直線コネクタ 54">
                  <a:extLst>
                    <a:ext uri="{FF2B5EF4-FFF2-40B4-BE49-F238E27FC236}">
                      <a16:creationId xmlns:a16="http://schemas.microsoft.com/office/drawing/2014/main" id="{169158AC-BC7E-5795-244C-00E8676C59E8}"/>
                    </a:ext>
                  </a:extLst>
                </p:cNvPr>
                <p:cNvCxnSpPr>
                  <a:cxnSpLocks/>
                </p:cNvCxnSpPr>
                <p:nvPr/>
              </p:nvCxnSpPr>
              <p:spPr>
                <a:xfrm>
                  <a:off x="5154221" y="15248997"/>
                  <a:ext cx="0" cy="273600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cxnSp>
              <p:nvCxnSpPr>
                <p:cNvPr id="56" name="直線コネクタ 55">
                  <a:extLst>
                    <a:ext uri="{FF2B5EF4-FFF2-40B4-BE49-F238E27FC236}">
                      <a16:creationId xmlns:a16="http://schemas.microsoft.com/office/drawing/2014/main" id="{05E94206-313E-F5EC-A3DB-AA1544AC85C0}"/>
                    </a:ext>
                  </a:extLst>
                </p:cNvPr>
                <p:cNvCxnSpPr>
                  <a:cxnSpLocks/>
                </p:cNvCxnSpPr>
                <p:nvPr/>
              </p:nvCxnSpPr>
              <p:spPr>
                <a:xfrm flipH="1">
                  <a:off x="5154221" y="17984997"/>
                  <a:ext cx="5596399" cy="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sp>
              <p:nvSpPr>
                <p:cNvPr id="57" name="円弧 56">
                  <a:extLst>
                    <a:ext uri="{FF2B5EF4-FFF2-40B4-BE49-F238E27FC236}">
                      <a16:creationId xmlns:a16="http://schemas.microsoft.com/office/drawing/2014/main" id="{76BFE66B-ECFB-3EFC-DA5D-8B645DE092CE}"/>
                    </a:ext>
                  </a:extLst>
                </p:cNvPr>
                <p:cNvSpPr>
                  <a:spLocks/>
                </p:cNvSpPr>
                <p:nvPr/>
              </p:nvSpPr>
              <p:spPr>
                <a:xfrm rot="3733090">
                  <a:off x="10731903" y="16984745"/>
                  <a:ext cx="576069" cy="1235549"/>
                </a:xfrm>
                <a:prstGeom prst="arc">
                  <a:avLst>
                    <a:gd name="adj1" fmla="val 18245431"/>
                    <a:gd name="adj2" fmla="val 3806893"/>
                  </a:avLst>
                </a:prstGeom>
                <a:ln w="12700">
                  <a:solidFill>
                    <a:srgbClr val="FF0066"/>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p>
              </p:txBody>
            </p:sp>
            <p:sp>
              <p:nvSpPr>
                <p:cNvPr id="58" name="円弧 57">
                  <a:extLst>
                    <a:ext uri="{FF2B5EF4-FFF2-40B4-BE49-F238E27FC236}">
                      <a16:creationId xmlns:a16="http://schemas.microsoft.com/office/drawing/2014/main" id="{4E24A3D2-6570-C125-E43C-20241C6A7783}"/>
                    </a:ext>
                  </a:extLst>
                </p:cNvPr>
                <p:cNvSpPr>
                  <a:spLocks/>
                </p:cNvSpPr>
                <p:nvPr/>
              </p:nvSpPr>
              <p:spPr>
                <a:xfrm rot="7155237">
                  <a:off x="10624715" y="16671567"/>
                  <a:ext cx="1878448" cy="610981"/>
                </a:xfrm>
                <a:prstGeom prst="arc">
                  <a:avLst>
                    <a:gd name="adj1" fmla="val 12494850"/>
                    <a:gd name="adj2" fmla="val 20509466"/>
                  </a:avLst>
                </a:prstGeom>
                <a:ln w="12700">
                  <a:solidFill>
                    <a:srgbClr val="FF0066"/>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p>
              </p:txBody>
            </p:sp>
            <p:sp>
              <p:nvSpPr>
                <p:cNvPr id="59" name="円弧 58">
                  <a:extLst>
                    <a:ext uri="{FF2B5EF4-FFF2-40B4-BE49-F238E27FC236}">
                      <a16:creationId xmlns:a16="http://schemas.microsoft.com/office/drawing/2014/main" id="{7F75490A-F9FD-60EF-7962-FA29F6EA91ED}"/>
                    </a:ext>
                  </a:extLst>
                </p:cNvPr>
                <p:cNvSpPr>
                  <a:spLocks/>
                </p:cNvSpPr>
                <p:nvPr/>
              </p:nvSpPr>
              <p:spPr>
                <a:xfrm rot="6029973">
                  <a:off x="10308097" y="15570669"/>
                  <a:ext cx="2924854" cy="847271"/>
                </a:xfrm>
                <a:prstGeom prst="arc">
                  <a:avLst>
                    <a:gd name="adj1" fmla="val 12939843"/>
                    <a:gd name="adj2" fmla="val 19710450"/>
                  </a:avLst>
                </a:prstGeom>
                <a:ln w="12700">
                  <a:solidFill>
                    <a:srgbClr val="FF0066"/>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p>
              </p:txBody>
            </p:sp>
            <p:cxnSp>
              <p:nvCxnSpPr>
                <p:cNvPr id="60" name="直線コネクタ 59">
                  <a:extLst>
                    <a:ext uri="{FF2B5EF4-FFF2-40B4-BE49-F238E27FC236}">
                      <a16:creationId xmlns:a16="http://schemas.microsoft.com/office/drawing/2014/main" id="{90E9D550-14F4-0F28-0902-DB215DB80104}"/>
                    </a:ext>
                  </a:extLst>
                </p:cNvPr>
                <p:cNvCxnSpPr>
                  <a:cxnSpLocks/>
                </p:cNvCxnSpPr>
                <p:nvPr/>
              </p:nvCxnSpPr>
              <p:spPr>
                <a:xfrm>
                  <a:off x="12253419" y="15248997"/>
                  <a:ext cx="0" cy="304898"/>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cxnSp>
              <p:nvCxnSpPr>
                <p:cNvPr id="61" name="直線コネクタ 60">
                  <a:extLst>
                    <a:ext uri="{FF2B5EF4-FFF2-40B4-BE49-F238E27FC236}">
                      <a16:creationId xmlns:a16="http://schemas.microsoft.com/office/drawing/2014/main" id="{F30EBB99-A836-6465-05D1-1DE5D585B52A}"/>
                    </a:ext>
                  </a:extLst>
                </p:cNvPr>
                <p:cNvCxnSpPr>
                  <a:cxnSpLocks/>
                </p:cNvCxnSpPr>
                <p:nvPr/>
              </p:nvCxnSpPr>
              <p:spPr>
                <a:xfrm flipH="1">
                  <a:off x="5154219" y="15248997"/>
                  <a:ext cx="7099200" cy="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grpSp>
        </p:grpSp>
        <p:sp>
          <p:nvSpPr>
            <p:cNvPr id="140" name="テキスト ボックス 139">
              <a:extLst>
                <a:ext uri="{FF2B5EF4-FFF2-40B4-BE49-F238E27FC236}">
                  <a16:creationId xmlns:a16="http://schemas.microsoft.com/office/drawing/2014/main" id="{84ADAF5B-2912-9E09-8A6E-61F3A0274F82}"/>
                </a:ext>
              </a:extLst>
            </p:cNvPr>
            <p:cNvSpPr txBox="1">
              <a:spLocks/>
            </p:cNvSpPr>
            <p:nvPr userDrawn="1"/>
          </p:nvSpPr>
          <p:spPr>
            <a:xfrm flipV="1">
              <a:off x="4152694" y="14972081"/>
              <a:ext cx="7097181" cy="1015663"/>
            </a:xfrm>
            <a:prstGeom prst="rect">
              <a:avLst/>
            </a:prstGeom>
            <a:noFill/>
          </p:spPr>
          <p:txBody>
            <a:bodyPr wrap="square" rtlCol="0">
              <a:spAutoFit/>
            </a:bodyPr>
            <a:lstStyle/>
            <a:p>
              <a:pPr algn="ctr"/>
              <a:r>
                <a:rPr kumimoji="1" lang="ja-JP" altLang="en-US" sz="6000" b="1" spc="700" baseline="0"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ポケット</a:t>
              </a:r>
            </a:p>
          </p:txBody>
        </p:sp>
        <p:sp>
          <p:nvSpPr>
            <p:cNvPr id="141" name="テキスト ボックス 140">
              <a:extLst>
                <a:ext uri="{FF2B5EF4-FFF2-40B4-BE49-F238E27FC236}">
                  <a16:creationId xmlns:a16="http://schemas.microsoft.com/office/drawing/2014/main" id="{1BB25645-D65C-6094-3525-96E7F1B92BEB}"/>
                </a:ext>
              </a:extLst>
            </p:cNvPr>
            <p:cNvSpPr txBox="1">
              <a:spLocks/>
            </p:cNvSpPr>
            <p:nvPr userDrawn="1"/>
          </p:nvSpPr>
          <p:spPr>
            <a:xfrm>
              <a:off x="12245685" y="7565527"/>
              <a:ext cx="7914190" cy="1015663"/>
            </a:xfrm>
            <a:prstGeom prst="rect">
              <a:avLst/>
            </a:prstGeom>
            <a:noFill/>
          </p:spPr>
          <p:txBody>
            <a:bodyPr wrap="square" rtlCol="0">
              <a:spAutoFit/>
            </a:bodyPr>
            <a:lstStyle/>
            <a:p>
              <a:pPr algn="ct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表紙（</a:t>
              </a:r>
              <a:r>
                <a:rPr kumimoji="1" lang="en-US" altLang="ja-JP"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P1</a:t>
              </a: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a:t>
              </a:r>
            </a:p>
          </p:txBody>
        </p:sp>
        <p:sp>
          <p:nvSpPr>
            <p:cNvPr id="168" name="テキスト ボックス 167">
              <a:extLst>
                <a:ext uri="{FF2B5EF4-FFF2-40B4-BE49-F238E27FC236}">
                  <a16:creationId xmlns:a16="http://schemas.microsoft.com/office/drawing/2014/main" id="{E8CB0370-22BD-3013-7D99-97DAA59F869E}"/>
                </a:ext>
              </a:extLst>
            </p:cNvPr>
            <p:cNvSpPr txBox="1">
              <a:spLocks/>
            </p:cNvSpPr>
            <p:nvPr userDrawn="1"/>
          </p:nvSpPr>
          <p:spPr>
            <a:xfrm>
              <a:off x="4145310" y="7559732"/>
              <a:ext cx="7920797" cy="1015663"/>
            </a:xfrm>
            <a:prstGeom prst="rect">
              <a:avLst/>
            </a:prstGeom>
            <a:noFill/>
          </p:spPr>
          <p:txBody>
            <a:bodyPr wrap="square" rtlCol="0">
              <a:spAutoFit/>
            </a:bodyPr>
            <a:lstStyle/>
            <a:p>
              <a:pPr algn="ct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裏表紙（</a:t>
              </a:r>
              <a:r>
                <a:rPr kumimoji="1" lang="en-US" altLang="ja-JP"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P4</a:t>
              </a: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a:t>
              </a:r>
            </a:p>
          </p:txBody>
        </p:sp>
        <p:sp>
          <p:nvSpPr>
            <p:cNvPr id="171" name="テキスト ボックス 170">
              <a:extLst>
                <a:ext uri="{FF2B5EF4-FFF2-40B4-BE49-F238E27FC236}">
                  <a16:creationId xmlns:a16="http://schemas.microsoft.com/office/drawing/2014/main" id="{FCA4B0A6-0FC8-4309-37F5-BAC332408137}"/>
                </a:ext>
              </a:extLst>
            </p:cNvPr>
            <p:cNvSpPr txBox="1">
              <a:spLocks/>
            </p:cNvSpPr>
            <p:nvPr userDrawn="1"/>
          </p:nvSpPr>
          <p:spPr>
            <a:xfrm flipV="1">
              <a:off x="4152693" y="16385703"/>
              <a:ext cx="7913407"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194" name="テキスト ボックス 193">
              <a:extLst>
                <a:ext uri="{FF2B5EF4-FFF2-40B4-BE49-F238E27FC236}">
                  <a16:creationId xmlns:a16="http://schemas.microsoft.com/office/drawing/2014/main" id="{06503F4D-C7BE-BC72-43B1-A2F799FC22D3}"/>
                </a:ext>
              </a:extLst>
            </p:cNvPr>
            <p:cNvSpPr txBox="1">
              <a:spLocks/>
            </p:cNvSpPr>
            <p:nvPr userDrawn="1"/>
          </p:nvSpPr>
          <p:spPr>
            <a:xfrm flipV="1">
              <a:off x="4152694" y="14095947"/>
              <a:ext cx="7920796"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sp>
          <p:nvSpPr>
            <p:cNvPr id="195" name="テキスト ボックス 194">
              <a:extLst>
                <a:ext uri="{FF2B5EF4-FFF2-40B4-BE49-F238E27FC236}">
                  <a16:creationId xmlns:a16="http://schemas.microsoft.com/office/drawing/2014/main" id="{0C4785D3-93EC-050F-FE90-3AC3A09BD6B6}"/>
                </a:ext>
              </a:extLst>
            </p:cNvPr>
            <p:cNvSpPr txBox="1">
              <a:spLocks/>
            </p:cNvSpPr>
            <p:nvPr userDrawn="1"/>
          </p:nvSpPr>
          <p:spPr>
            <a:xfrm>
              <a:off x="4145309" y="13247391"/>
              <a:ext cx="7920797"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sp>
          <p:nvSpPr>
            <p:cNvPr id="196" name="テキスト ボックス 195">
              <a:extLst>
                <a:ext uri="{FF2B5EF4-FFF2-40B4-BE49-F238E27FC236}">
                  <a16:creationId xmlns:a16="http://schemas.microsoft.com/office/drawing/2014/main" id="{B7A784C6-3E7E-7BDA-7EF0-207D076CCE9B}"/>
                </a:ext>
              </a:extLst>
            </p:cNvPr>
            <p:cNvSpPr txBox="1">
              <a:spLocks/>
            </p:cNvSpPr>
            <p:nvPr userDrawn="1"/>
          </p:nvSpPr>
          <p:spPr>
            <a:xfrm>
              <a:off x="4145311" y="2935495"/>
              <a:ext cx="7920798"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197" name="テキスト ボックス 196">
              <a:extLst>
                <a:ext uri="{FF2B5EF4-FFF2-40B4-BE49-F238E27FC236}">
                  <a16:creationId xmlns:a16="http://schemas.microsoft.com/office/drawing/2014/main" id="{F9264A3E-AD37-B0D6-7B48-73F71DA3D923}"/>
                </a:ext>
              </a:extLst>
            </p:cNvPr>
            <p:cNvSpPr txBox="1">
              <a:spLocks/>
            </p:cNvSpPr>
            <p:nvPr userDrawn="1"/>
          </p:nvSpPr>
          <p:spPr>
            <a:xfrm>
              <a:off x="12245684" y="2938261"/>
              <a:ext cx="7920797"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198" name="テキスト ボックス 197">
              <a:extLst>
                <a:ext uri="{FF2B5EF4-FFF2-40B4-BE49-F238E27FC236}">
                  <a16:creationId xmlns:a16="http://schemas.microsoft.com/office/drawing/2014/main" id="{15A363B8-5427-8C59-995C-EF567D7A6A23}"/>
                </a:ext>
              </a:extLst>
            </p:cNvPr>
            <p:cNvSpPr txBox="1">
              <a:spLocks/>
            </p:cNvSpPr>
            <p:nvPr userDrawn="1"/>
          </p:nvSpPr>
          <p:spPr>
            <a:xfrm>
              <a:off x="12245684" y="13247113"/>
              <a:ext cx="7914190"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sp>
          <p:nvSpPr>
            <p:cNvPr id="200" name="テキスト ボックス 199">
              <a:extLst>
                <a:ext uri="{FF2B5EF4-FFF2-40B4-BE49-F238E27FC236}">
                  <a16:creationId xmlns:a16="http://schemas.microsoft.com/office/drawing/2014/main" id="{0BB6DB1D-20DB-5ED1-EA97-7C9A470DCA2F}"/>
                </a:ext>
              </a:extLst>
            </p:cNvPr>
            <p:cNvSpPr txBox="1">
              <a:spLocks/>
            </p:cNvSpPr>
            <p:nvPr userDrawn="1"/>
          </p:nvSpPr>
          <p:spPr>
            <a:xfrm>
              <a:off x="3289601" y="11010902"/>
              <a:ext cx="615553" cy="2740658"/>
            </a:xfrm>
            <a:prstGeom prst="rect">
              <a:avLst/>
            </a:prstGeom>
            <a:noFill/>
          </p:spPr>
          <p:txBody>
            <a:bodyPr vert="eaVert" wrap="square" rtlCol="0">
              <a:spAutoFit/>
            </a:bodyPr>
            <a:lstStyle/>
            <a:p>
              <a:pPr algn="ctr"/>
              <a:r>
                <a:rPr kumimoji="1" lang="ja-JP" altLang="en-US" sz="2800" b="1" spc="1000" baseline="0" dirty="0">
                  <a:solidFill>
                    <a:schemeClr val="tx1">
                      <a:alpha val="50000"/>
                    </a:schemeClr>
                  </a:solidFill>
                  <a:latin typeface="BIZ UDPゴシック" panose="020B0400000000000000" pitchFamily="50" charset="-128"/>
                  <a:ea typeface="BIZ UDPゴシック" panose="020B0400000000000000" pitchFamily="50" charset="-128"/>
                </a:rPr>
                <a:t>のりしろ</a:t>
              </a:r>
            </a:p>
          </p:txBody>
        </p:sp>
      </p:grpSp>
      <p:grpSp>
        <p:nvGrpSpPr>
          <p:cNvPr id="42" name="トンボ">
            <a:extLst>
              <a:ext uri="{FF2B5EF4-FFF2-40B4-BE49-F238E27FC236}">
                <a16:creationId xmlns:a16="http://schemas.microsoft.com/office/drawing/2014/main" id="{ED7F7E56-E427-310A-B1CB-4CBE6BD0C5C3}"/>
              </a:ext>
            </a:extLst>
          </p:cNvPr>
          <p:cNvGrpSpPr>
            <a:grpSpLocks noGrp="1" noUngrp="1" noRot="1" noMove="1" noResize="1"/>
          </p:cNvGrpSpPr>
          <p:nvPr userDrawn="1"/>
        </p:nvGrpSpPr>
        <p:grpSpPr>
          <a:xfrm>
            <a:off x="2807875" y="2363581"/>
            <a:ext cx="19519564" cy="15181179"/>
            <a:chOff x="2807875" y="2363581"/>
            <a:chExt cx="19519564" cy="15181179"/>
          </a:xfrm>
        </p:grpSpPr>
        <p:sp>
          <p:nvSpPr>
            <p:cNvPr id="73" name="品番">
              <a:extLst>
                <a:ext uri="{FF2B5EF4-FFF2-40B4-BE49-F238E27FC236}">
                  <a16:creationId xmlns:a16="http://schemas.microsoft.com/office/drawing/2014/main" id="{2C47BACB-7D66-DA17-7137-6C5C9D13438C}"/>
                </a:ext>
              </a:extLst>
            </p:cNvPr>
            <p:cNvSpPr txBox="1">
              <a:spLocks noGrp="1" noRot="1" noMove="1" noResize="1" noEditPoints="1" noAdjustHandles="1" noChangeArrowheads="1" noChangeShapeType="1"/>
            </p:cNvSpPr>
            <p:nvPr userDrawn="1"/>
          </p:nvSpPr>
          <p:spPr>
            <a:xfrm>
              <a:off x="20300818" y="17144650"/>
              <a:ext cx="2026621" cy="400110"/>
            </a:xfrm>
            <a:prstGeom prst="rect">
              <a:avLst/>
            </a:prstGeom>
            <a:noFill/>
            <a:ln w="12700">
              <a:noFill/>
            </a:ln>
          </p:spPr>
          <p:txBody>
            <a:bodyPr wrap="square" rtlCol="0">
              <a:spAutoFit/>
            </a:bodyPr>
            <a:lstStyle/>
            <a:p>
              <a:r>
                <a:rPr kumimoji="1" lang="en-US" altLang="ja-JP" sz="2000" b="1" dirty="0"/>
                <a:t>A4T-KPN5M</a:t>
              </a:r>
              <a:endParaRPr kumimoji="1" lang="ja-JP" altLang="en-US" sz="2000" b="1" dirty="0"/>
            </a:p>
          </p:txBody>
        </p:sp>
        <p:grpSp>
          <p:nvGrpSpPr>
            <p:cNvPr id="41" name="グループ化 40">
              <a:extLst>
                <a:ext uri="{FF2B5EF4-FFF2-40B4-BE49-F238E27FC236}">
                  <a16:creationId xmlns:a16="http://schemas.microsoft.com/office/drawing/2014/main" id="{5E79F95A-DF3E-541E-B2B6-3C32E5AB473A}"/>
                </a:ext>
              </a:extLst>
            </p:cNvPr>
            <p:cNvGrpSpPr>
              <a:grpSpLocks noGrp="1" noUngrp="1" noRot="1" noMove="1" noResize="1"/>
            </p:cNvGrpSpPr>
            <p:nvPr userDrawn="1"/>
          </p:nvGrpSpPr>
          <p:grpSpPr>
            <a:xfrm>
              <a:off x="2807875" y="2363581"/>
              <a:ext cx="17784000" cy="15072138"/>
              <a:chOff x="2807875" y="2363581"/>
              <a:chExt cx="17784000" cy="15072138"/>
            </a:xfrm>
          </p:grpSpPr>
          <p:sp>
            <p:nvSpPr>
              <p:cNvPr id="4" name="L 字 3">
                <a:extLst>
                  <a:ext uri="{FF2B5EF4-FFF2-40B4-BE49-F238E27FC236}">
                    <a16:creationId xmlns:a16="http://schemas.microsoft.com/office/drawing/2014/main" id="{3B2ACDEE-B197-86D6-D357-BF64F41BB0A5}"/>
                  </a:ext>
                </a:extLst>
              </p:cNvPr>
              <p:cNvSpPr>
                <a:spLocks noGrp="1" noRot="1" noMove="1" noResize="1" noEditPoints="1" noAdjustHandles="1" noChangeArrowheads="1" noChangeShapeType="1"/>
              </p:cNvSpPr>
              <p:nvPr/>
            </p:nvSpPr>
            <p:spPr>
              <a:xfrm>
                <a:off x="20159875" y="2370052"/>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L 字 6">
                <a:extLst>
                  <a:ext uri="{FF2B5EF4-FFF2-40B4-BE49-F238E27FC236}">
                    <a16:creationId xmlns:a16="http://schemas.microsoft.com/office/drawing/2014/main" id="{B81C040D-D5B5-4EF0-F714-690A57113898}"/>
                  </a:ext>
                </a:extLst>
              </p:cNvPr>
              <p:cNvSpPr>
                <a:spLocks noGrp="1" noRot="1" noMove="1" noResize="1" noEditPoints="1" noAdjustHandles="1" noChangeArrowheads="1" noChangeShapeType="1"/>
              </p:cNvSpPr>
              <p:nvPr/>
            </p:nvSpPr>
            <p:spPr>
              <a:xfrm>
                <a:off x="20267875" y="2370052"/>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L 字 7">
                <a:extLst>
                  <a:ext uri="{FF2B5EF4-FFF2-40B4-BE49-F238E27FC236}">
                    <a16:creationId xmlns:a16="http://schemas.microsoft.com/office/drawing/2014/main" id="{3E88F7C5-232B-9E64-B781-F9E9C1073E00}"/>
                  </a:ext>
                </a:extLst>
              </p:cNvPr>
              <p:cNvSpPr>
                <a:spLocks noGrp="1" noRot="1" noMove="1" noResize="1" noEditPoints="1" noAdjustHandles="1" noChangeArrowheads="1" noChangeShapeType="1"/>
              </p:cNvSpPr>
              <p:nvPr/>
            </p:nvSpPr>
            <p:spPr>
              <a:xfrm flipV="1">
                <a:off x="20159875" y="17094052"/>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L 字 13">
                <a:extLst>
                  <a:ext uri="{FF2B5EF4-FFF2-40B4-BE49-F238E27FC236}">
                    <a16:creationId xmlns:a16="http://schemas.microsoft.com/office/drawing/2014/main" id="{8C34B03B-9E17-FC15-690E-9737DCDCC660}"/>
                  </a:ext>
                </a:extLst>
              </p:cNvPr>
              <p:cNvSpPr>
                <a:spLocks noGrp="1" noRot="1" noMove="1" noResize="1" noEditPoints="1" noAdjustHandles="1" noChangeArrowheads="1" noChangeShapeType="1"/>
              </p:cNvSpPr>
              <p:nvPr/>
            </p:nvSpPr>
            <p:spPr>
              <a:xfrm flipV="1">
                <a:off x="20267875" y="16986052"/>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L 字 14">
                <a:extLst>
                  <a:ext uri="{FF2B5EF4-FFF2-40B4-BE49-F238E27FC236}">
                    <a16:creationId xmlns:a16="http://schemas.microsoft.com/office/drawing/2014/main" id="{D5E4A890-BE34-66D6-6E12-49C6AD7CFEFE}"/>
                  </a:ext>
                </a:extLst>
              </p:cNvPr>
              <p:cNvSpPr>
                <a:spLocks noGrp="1" noRot="1" noMove="1" noResize="1" noEditPoints="1" noAdjustHandles="1" noChangeArrowheads="1" noChangeShapeType="1"/>
              </p:cNvSpPr>
              <p:nvPr/>
            </p:nvSpPr>
            <p:spPr>
              <a:xfrm flipH="1">
                <a:off x="2807875" y="2370052"/>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L 字 15">
                <a:extLst>
                  <a:ext uri="{FF2B5EF4-FFF2-40B4-BE49-F238E27FC236}">
                    <a16:creationId xmlns:a16="http://schemas.microsoft.com/office/drawing/2014/main" id="{8C80CD6A-7B79-34C8-97AC-B25151089438}"/>
                  </a:ext>
                </a:extLst>
              </p:cNvPr>
              <p:cNvSpPr>
                <a:spLocks noGrp="1" noRot="1" noMove="1" noResize="1" noEditPoints="1" noAdjustHandles="1" noChangeArrowheads="1" noChangeShapeType="1"/>
              </p:cNvSpPr>
              <p:nvPr/>
            </p:nvSpPr>
            <p:spPr>
              <a:xfrm flipH="1">
                <a:off x="2807875" y="2370052"/>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L 字 16">
                <a:extLst>
                  <a:ext uri="{FF2B5EF4-FFF2-40B4-BE49-F238E27FC236}">
                    <a16:creationId xmlns:a16="http://schemas.microsoft.com/office/drawing/2014/main" id="{AC210154-4E8E-AB02-8D46-A6AF6014E379}"/>
                  </a:ext>
                </a:extLst>
              </p:cNvPr>
              <p:cNvSpPr>
                <a:spLocks noGrp="1" noRot="1" noMove="1" noResize="1" noEditPoints="1" noAdjustHandles="1" noChangeArrowheads="1" noChangeShapeType="1"/>
              </p:cNvSpPr>
              <p:nvPr/>
            </p:nvSpPr>
            <p:spPr>
              <a:xfrm flipH="1" flipV="1">
                <a:off x="2807875" y="17094052"/>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L 字 17">
                <a:extLst>
                  <a:ext uri="{FF2B5EF4-FFF2-40B4-BE49-F238E27FC236}">
                    <a16:creationId xmlns:a16="http://schemas.microsoft.com/office/drawing/2014/main" id="{0E3F0387-F035-D5BD-5C0A-E9E9BB98A1BB}"/>
                  </a:ext>
                </a:extLst>
              </p:cNvPr>
              <p:cNvSpPr>
                <a:spLocks noGrp="1" noRot="1" noMove="1" noResize="1" noEditPoints="1" noAdjustHandles="1" noChangeArrowheads="1" noChangeShapeType="1"/>
              </p:cNvSpPr>
              <p:nvPr/>
            </p:nvSpPr>
            <p:spPr>
              <a:xfrm flipH="1" flipV="1">
                <a:off x="2807875" y="16986052"/>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星: 4 pt 18">
                <a:extLst>
                  <a:ext uri="{FF2B5EF4-FFF2-40B4-BE49-F238E27FC236}">
                    <a16:creationId xmlns:a16="http://schemas.microsoft.com/office/drawing/2014/main" id="{B4ABDDA9-8138-3423-B021-878642D4DB10}"/>
                  </a:ext>
                </a:extLst>
              </p:cNvPr>
              <p:cNvSpPr>
                <a:spLocks noGrp="1" noRot="1" noMove="1" noResize="1" noEditPoints="1" noAdjustHandles="1" noChangeArrowheads="1" noChangeShapeType="1"/>
              </p:cNvSpPr>
              <p:nvPr/>
            </p:nvSpPr>
            <p:spPr>
              <a:xfrm>
                <a:off x="11249875" y="2370052"/>
                <a:ext cx="900000" cy="252000"/>
              </a:xfrm>
              <a:prstGeom prst="star4">
                <a:avLst>
                  <a:gd name="adj" fmla="val 0"/>
                </a:avLst>
              </a:prstGeom>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星: 4 pt 20">
                <a:extLst>
                  <a:ext uri="{FF2B5EF4-FFF2-40B4-BE49-F238E27FC236}">
                    <a16:creationId xmlns:a16="http://schemas.microsoft.com/office/drawing/2014/main" id="{4B757346-857D-6802-D337-F4D528C943B2}"/>
                  </a:ext>
                </a:extLst>
              </p:cNvPr>
              <p:cNvSpPr>
                <a:spLocks noGrp="1" noRot="1" noMove="1" noResize="1" noEditPoints="1" noAdjustHandles="1" noChangeArrowheads="1" noChangeShapeType="1"/>
              </p:cNvSpPr>
              <p:nvPr/>
            </p:nvSpPr>
            <p:spPr>
              <a:xfrm>
                <a:off x="11249875" y="17166052"/>
                <a:ext cx="900000" cy="252000"/>
              </a:xfrm>
              <a:prstGeom prst="star4">
                <a:avLst>
                  <a:gd name="adj" fmla="val 0"/>
                </a:avLst>
              </a:prstGeom>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星: 4 pt 21">
                <a:extLst>
                  <a:ext uri="{FF2B5EF4-FFF2-40B4-BE49-F238E27FC236}">
                    <a16:creationId xmlns:a16="http://schemas.microsoft.com/office/drawing/2014/main" id="{26C578E2-E052-F9E3-416D-EA46A35F20EE}"/>
                  </a:ext>
                </a:extLst>
              </p:cNvPr>
              <p:cNvSpPr>
                <a:spLocks noGrp="1" noRot="1" noMove="1" noResize="1" noEditPoints="1" noAdjustHandles="1" noChangeArrowheads="1" noChangeShapeType="1"/>
              </p:cNvSpPr>
              <p:nvPr/>
            </p:nvSpPr>
            <p:spPr>
              <a:xfrm rot="5400000">
                <a:off x="2483875" y="9768052"/>
                <a:ext cx="900000" cy="252000"/>
              </a:xfrm>
              <a:prstGeom prst="star4">
                <a:avLst>
                  <a:gd name="adj" fmla="val 0"/>
                </a:avLst>
              </a:prstGeom>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星: 4 pt 22">
                <a:extLst>
                  <a:ext uri="{FF2B5EF4-FFF2-40B4-BE49-F238E27FC236}">
                    <a16:creationId xmlns:a16="http://schemas.microsoft.com/office/drawing/2014/main" id="{FC3AD18F-5E51-BC84-AE27-03A4932BAED4}"/>
                  </a:ext>
                </a:extLst>
              </p:cNvPr>
              <p:cNvSpPr>
                <a:spLocks noGrp="1" noRot="1" noMove="1" noResize="1" noEditPoints="1" noAdjustHandles="1" noChangeArrowheads="1" noChangeShapeType="1"/>
              </p:cNvSpPr>
              <p:nvPr/>
            </p:nvSpPr>
            <p:spPr>
              <a:xfrm rot="5400000">
                <a:off x="20015875" y="9768052"/>
                <a:ext cx="900000" cy="252000"/>
              </a:xfrm>
              <a:prstGeom prst="star4">
                <a:avLst>
                  <a:gd name="adj" fmla="val 0"/>
                </a:avLst>
              </a:prstGeom>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24" name="直線コネクタ 23">
                <a:extLst>
                  <a:ext uri="{FF2B5EF4-FFF2-40B4-BE49-F238E27FC236}">
                    <a16:creationId xmlns:a16="http://schemas.microsoft.com/office/drawing/2014/main" id="{42781BBB-C020-C986-F24D-E069C44405A9}"/>
                  </a:ext>
                </a:extLst>
              </p:cNvPr>
              <p:cNvCxnSpPr>
                <a:cxnSpLocks noGrp="1" noRot="1" noMove="1" noResize="1" noEditPoints="1" noAdjustHandles="1" noChangeArrowheads="1" noChangeShapeType="1"/>
              </p:cNvCxnSpPr>
              <p:nvPr/>
            </p:nvCxnSpPr>
            <p:spPr>
              <a:xfrm>
                <a:off x="3967340" y="2405229"/>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25" name="直線コネクタ 24">
                <a:extLst>
                  <a:ext uri="{FF2B5EF4-FFF2-40B4-BE49-F238E27FC236}">
                    <a16:creationId xmlns:a16="http://schemas.microsoft.com/office/drawing/2014/main" id="{7EC42C9D-7C48-41A1-2CA8-90C839077F2B}"/>
                  </a:ext>
                </a:extLst>
              </p:cNvPr>
              <p:cNvCxnSpPr>
                <a:cxnSpLocks noGrp="1" noRot="1" noMove="1" noResize="1" noEditPoints="1" noAdjustHandles="1" noChangeArrowheads="1" noChangeShapeType="1"/>
              </p:cNvCxnSpPr>
              <p:nvPr/>
            </p:nvCxnSpPr>
            <p:spPr>
              <a:xfrm>
                <a:off x="4145311" y="2406441"/>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26" name="直線コネクタ 25">
                <a:extLst>
                  <a:ext uri="{FF2B5EF4-FFF2-40B4-BE49-F238E27FC236}">
                    <a16:creationId xmlns:a16="http://schemas.microsoft.com/office/drawing/2014/main" id="{15A36685-4942-4491-E822-2DAA662A0DBA}"/>
                  </a:ext>
                </a:extLst>
              </p:cNvPr>
              <p:cNvCxnSpPr>
                <a:cxnSpLocks noGrp="1" noRot="1" noMove="1" noResize="1" noEditPoints="1" noAdjustHandles="1" noChangeArrowheads="1" noChangeShapeType="1"/>
              </p:cNvCxnSpPr>
              <p:nvPr/>
            </p:nvCxnSpPr>
            <p:spPr>
              <a:xfrm>
                <a:off x="12066139" y="2365961"/>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27" name="直線コネクタ 26">
                <a:extLst>
                  <a:ext uri="{FF2B5EF4-FFF2-40B4-BE49-F238E27FC236}">
                    <a16:creationId xmlns:a16="http://schemas.microsoft.com/office/drawing/2014/main" id="{51B72373-2091-300F-3A99-DBAAC603B569}"/>
                  </a:ext>
                </a:extLst>
              </p:cNvPr>
              <p:cNvCxnSpPr>
                <a:cxnSpLocks noGrp="1" noRot="1" noMove="1" noResize="1" noEditPoints="1" noAdjustHandles="1" noChangeArrowheads="1" noChangeShapeType="1"/>
              </p:cNvCxnSpPr>
              <p:nvPr/>
            </p:nvCxnSpPr>
            <p:spPr>
              <a:xfrm>
                <a:off x="12246721" y="2363581"/>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28" name="直線コネクタ 27">
                <a:extLst>
                  <a:ext uri="{FF2B5EF4-FFF2-40B4-BE49-F238E27FC236}">
                    <a16:creationId xmlns:a16="http://schemas.microsoft.com/office/drawing/2014/main" id="{A2D580AD-EC06-827F-EE6F-6C424AC4AF39}"/>
                  </a:ext>
                </a:extLst>
              </p:cNvPr>
              <p:cNvCxnSpPr>
                <a:cxnSpLocks noGrp="1" noRot="1" noMove="1" noResize="1" noEditPoints="1" noAdjustHandles="1" noChangeArrowheads="1" noChangeShapeType="1"/>
              </p:cNvCxnSpPr>
              <p:nvPr/>
            </p:nvCxnSpPr>
            <p:spPr>
              <a:xfrm>
                <a:off x="12246458" y="13958376"/>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29" name="直線コネクタ 28">
                <a:extLst>
                  <a:ext uri="{FF2B5EF4-FFF2-40B4-BE49-F238E27FC236}">
                    <a16:creationId xmlns:a16="http://schemas.microsoft.com/office/drawing/2014/main" id="{A34DDEA6-80E6-D39C-9A60-811B2904920E}"/>
                  </a:ext>
                </a:extLst>
              </p:cNvPr>
              <p:cNvCxnSpPr>
                <a:cxnSpLocks noGrp="1" noRot="1" noMove="1" noResize="1" noEditPoints="1" noAdjustHandles="1" noChangeArrowheads="1" noChangeShapeType="1"/>
              </p:cNvCxnSpPr>
              <p:nvPr/>
            </p:nvCxnSpPr>
            <p:spPr>
              <a:xfrm>
                <a:off x="12066110" y="13960754"/>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30" name="直線コネクタ 29">
                <a:extLst>
                  <a:ext uri="{FF2B5EF4-FFF2-40B4-BE49-F238E27FC236}">
                    <a16:creationId xmlns:a16="http://schemas.microsoft.com/office/drawing/2014/main" id="{A2E32B3F-DB67-BF4A-E8E1-7A52119CEAF3}"/>
                  </a:ext>
                </a:extLst>
              </p:cNvPr>
              <p:cNvCxnSpPr>
                <a:cxnSpLocks noGrp="1" noRot="1" noMove="1" noResize="1" noEditPoints="1" noAdjustHandles="1" noChangeArrowheads="1" noChangeShapeType="1"/>
              </p:cNvCxnSpPr>
              <p:nvPr/>
            </p:nvCxnSpPr>
            <p:spPr>
              <a:xfrm>
                <a:off x="20159875" y="13961727"/>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31" name="直線コネクタ 30">
                <a:extLst>
                  <a:ext uri="{FF2B5EF4-FFF2-40B4-BE49-F238E27FC236}">
                    <a16:creationId xmlns:a16="http://schemas.microsoft.com/office/drawing/2014/main" id="{063BB665-CF0D-0775-A2B4-0ACDECC57D4A}"/>
                  </a:ext>
                </a:extLst>
              </p:cNvPr>
              <p:cNvCxnSpPr>
                <a:cxnSpLocks noGrp="1" noRot="1" noMove="1" noResize="1" noEditPoints="1" noAdjustHandles="1" noChangeArrowheads="1" noChangeShapeType="1"/>
              </p:cNvCxnSpPr>
              <p:nvPr/>
            </p:nvCxnSpPr>
            <p:spPr>
              <a:xfrm>
                <a:off x="20269415" y="13853601"/>
                <a:ext cx="288000" cy="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32" name="直線コネクタ 31">
                <a:extLst>
                  <a:ext uri="{FF2B5EF4-FFF2-40B4-BE49-F238E27FC236}">
                    <a16:creationId xmlns:a16="http://schemas.microsoft.com/office/drawing/2014/main" id="{066963B7-46E0-780E-B94D-804233B2A48F}"/>
                  </a:ext>
                </a:extLst>
              </p:cNvPr>
              <p:cNvCxnSpPr>
                <a:cxnSpLocks noGrp="1" noRot="1" noMove="1" noResize="1" noEditPoints="1" noAdjustHandles="1" noChangeArrowheads="1" noChangeShapeType="1"/>
              </p:cNvCxnSpPr>
              <p:nvPr/>
            </p:nvCxnSpPr>
            <p:spPr>
              <a:xfrm>
                <a:off x="20271458" y="14031121"/>
                <a:ext cx="288000" cy="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35" name="直線コネクタ 34">
                <a:extLst>
                  <a:ext uri="{FF2B5EF4-FFF2-40B4-BE49-F238E27FC236}">
                    <a16:creationId xmlns:a16="http://schemas.microsoft.com/office/drawing/2014/main" id="{A9540D16-F0C9-24E8-03E4-1BCADE0774F4}"/>
                  </a:ext>
                </a:extLst>
              </p:cNvPr>
              <p:cNvCxnSpPr>
                <a:cxnSpLocks noGrp="1" noRot="1" noMove="1" noResize="1" noEditPoints="1" noAdjustHandles="1" noChangeArrowheads="1" noChangeShapeType="1"/>
              </p:cNvCxnSpPr>
              <p:nvPr/>
            </p:nvCxnSpPr>
            <p:spPr>
              <a:xfrm>
                <a:off x="2935740" y="14031220"/>
                <a:ext cx="288000" cy="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36" name="直線コネクタ 35">
                <a:extLst>
                  <a:ext uri="{FF2B5EF4-FFF2-40B4-BE49-F238E27FC236}">
                    <a16:creationId xmlns:a16="http://schemas.microsoft.com/office/drawing/2014/main" id="{456A4115-15EF-E5BE-248A-3F9760D059B9}"/>
                  </a:ext>
                </a:extLst>
              </p:cNvPr>
              <p:cNvCxnSpPr>
                <a:cxnSpLocks noGrp="1" noRot="1" noMove="1" noResize="1" noEditPoints="1" noAdjustHandles="1" noChangeArrowheads="1" noChangeShapeType="1"/>
              </p:cNvCxnSpPr>
              <p:nvPr/>
            </p:nvCxnSpPr>
            <p:spPr>
              <a:xfrm>
                <a:off x="12066838" y="17147492"/>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37" name="直線コネクタ 36">
                <a:extLst>
                  <a:ext uri="{FF2B5EF4-FFF2-40B4-BE49-F238E27FC236}">
                    <a16:creationId xmlns:a16="http://schemas.microsoft.com/office/drawing/2014/main" id="{332E1F7D-8245-F285-9F1E-73D7570FFF46}"/>
                  </a:ext>
                </a:extLst>
              </p:cNvPr>
              <p:cNvCxnSpPr>
                <a:cxnSpLocks noGrp="1" noRot="1" noMove="1" noResize="1" noEditPoints="1" noAdjustHandles="1" noChangeArrowheads="1" noChangeShapeType="1"/>
              </p:cNvCxnSpPr>
              <p:nvPr/>
            </p:nvCxnSpPr>
            <p:spPr>
              <a:xfrm>
                <a:off x="12245685" y="17147719"/>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38" name="直線コネクタ 37">
                <a:extLst>
                  <a:ext uri="{FF2B5EF4-FFF2-40B4-BE49-F238E27FC236}">
                    <a16:creationId xmlns:a16="http://schemas.microsoft.com/office/drawing/2014/main" id="{25899ACE-7D18-ACC4-CD9F-3B3AA42CB9EB}"/>
                  </a:ext>
                </a:extLst>
              </p:cNvPr>
              <p:cNvCxnSpPr>
                <a:cxnSpLocks noGrp="1" noRot="1" noMove="1" noResize="1" noEditPoints="1" noAdjustHandles="1" noChangeArrowheads="1" noChangeShapeType="1"/>
              </p:cNvCxnSpPr>
              <p:nvPr/>
            </p:nvCxnSpPr>
            <p:spPr>
              <a:xfrm>
                <a:off x="3967340" y="17097085"/>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39" name="直線コネクタ 38">
                <a:extLst>
                  <a:ext uri="{FF2B5EF4-FFF2-40B4-BE49-F238E27FC236}">
                    <a16:creationId xmlns:a16="http://schemas.microsoft.com/office/drawing/2014/main" id="{15D0B5A7-AFE5-ECC3-E5F4-E81CC7B759D5}"/>
                  </a:ext>
                </a:extLst>
              </p:cNvPr>
              <p:cNvCxnSpPr>
                <a:cxnSpLocks noGrp="1" noRot="1" noMove="1" noResize="1" noEditPoints="1" noAdjustHandles="1" noChangeArrowheads="1" noChangeShapeType="1"/>
              </p:cNvCxnSpPr>
              <p:nvPr/>
            </p:nvCxnSpPr>
            <p:spPr>
              <a:xfrm>
                <a:off x="4146109" y="17096433"/>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40" name="直線コネクタ 39">
                <a:extLst>
                  <a:ext uri="{FF2B5EF4-FFF2-40B4-BE49-F238E27FC236}">
                    <a16:creationId xmlns:a16="http://schemas.microsoft.com/office/drawing/2014/main" id="{B1BDE05F-ADBA-D629-E3B0-FA3EADB8044A}"/>
                  </a:ext>
                </a:extLst>
              </p:cNvPr>
              <p:cNvCxnSpPr>
                <a:cxnSpLocks noGrp="1" noRot="1" noMove="1" noResize="1" noEditPoints="1" noAdjustHandles="1" noChangeArrowheads="1" noChangeShapeType="1"/>
              </p:cNvCxnSpPr>
              <p:nvPr/>
            </p:nvCxnSpPr>
            <p:spPr>
              <a:xfrm>
                <a:off x="2935752" y="13853601"/>
                <a:ext cx="288000" cy="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801601047"/>
      </p:ext>
    </p:extLst>
  </p:cSld>
  <p:clrMap bg1="lt1" tx1="dk1" bg2="lt2" tx2="dk2" accent1="accent1" accent2="accent2" accent3="accent3" accent4="accent4" accent5="accent5" accent6="accent6" hlink="hlink" folHlink="folHlink"/>
  <p:sldLayoutIdLst>
    <p:sldLayoutId id="2147483674" r:id="rId1"/>
  </p:sldLayoutIdLst>
  <p:txStyles>
    <p:titleStyle>
      <a:lvl1pPr algn="l" defTabSz="2339950" rtl="0" eaLnBrk="1" latinLnBrk="0" hangingPunct="1">
        <a:lnSpc>
          <a:spcPct val="90000"/>
        </a:lnSpc>
        <a:spcBef>
          <a:spcPct val="0"/>
        </a:spcBef>
        <a:buNone/>
        <a:defRPr kumimoji="1" sz="11260" kern="1200">
          <a:solidFill>
            <a:schemeClr val="tx1"/>
          </a:solidFill>
          <a:latin typeface="+mj-lt"/>
          <a:ea typeface="+mj-ea"/>
          <a:cs typeface="+mj-cs"/>
        </a:defRPr>
      </a:lvl1pPr>
    </p:titleStyle>
    <p:bodyStyle>
      <a:lvl1pPr marL="584987" indent="-584987" algn="l" defTabSz="2339950" rtl="0" eaLnBrk="1" latinLnBrk="0" hangingPunct="1">
        <a:lnSpc>
          <a:spcPct val="90000"/>
        </a:lnSpc>
        <a:spcBef>
          <a:spcPts val="2559"/>
        </a:spcBef>
        <a:buFont typeface="Arial" panose="020B0604020202020204" pitchFamily="34" charset="0"/>
        <a:buChar char="•"/>
        <a:defRPr kumimoji="1" sz="7165" kern="1200">
          <a:solidFill>
            <a:schemeClr val="tx1"/>
          </a:solidFill>
          <a:latin typeface="+mn-lt"/>
          <a:ea typeface="+mn-ea"/>
          <a:cs typeface="+mn-cs"/>
        </a:defRPr>
      </a:lvl1pPr>
      <a:lvl2pPr marL="1754962" indent="-584987" algn="l" defTabSz="2339950" rtl="0" eaLnBrk="1" latinLnBrk="0" hangingPunct="1">
        <a:lnSpc>
          <a:spcPct val="90000"/>
        </a:lnSpc>
        <a:spcBef>
          <a:spcPts val="1280"/>
        </a:spcBef>
        <a:buFont typeface="Arial" panose="020B0604020202020204" pitchFamily="34" charset="0"/>
        <a:buChar char="•"/>
        <a:defRPr kumimoji="1" sz="6142" kern="1200">
          <a:solidFill>
            <a:schemeClr val="tx1"/>
          </a:solidFill>
          <a:latin typeface="+mn-lt"/>
          <a:ea typeface="+mn-ea"/>
          <a:cs typeface="+mn-cs"/>
        </a:defRPr>
      </a:lvl2pPr>
      <a:lvl3pPr marL="2924937" indent="-584987" algn="l" defTabSz="2339950" rtl="0" eaLnBrk="1" latinLnBrk="0" hangingPunct="1">
        <a:lnSpc>
          <a:spcPct val="90000"/>
        </a:lnSpc>
        <a:spcBef>
          <a:spcPts val="1280"/>
        </a:spcBef>
        <a:buFont typeface="Arial" panose="020B0604020202020204" pitchFamily="34" charset="0"/>
        <a:buChar char="•"/>
        <a:defRPr kumimoji="1" sz="5118" kern="1200">
          <a:solidFill>
            <a:schemeClr val="tx1"/>
          </a:solidFill>
          <a:latin typeface="+mn-lt"/>
          <a:ea typeface="+mn-ea"/>
          <a:cs typeface="+mn-cs"/>
        </a:defRPr>
      </a:lvl3pPr>
      <a:lvl4pPr marL="4094912"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4pPr>
      <a:lvl5pPr marL="5264887"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5pPr>
      <a:lvl6pPr marL="6434861"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6pPr>
      <a:lvl7pPr marL="7604836"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7pPr>
      <a:lvl8pPr marL="8774811"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8pPr>
      <a:lvl9pPr marL="9944786"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9pPr>
    </p:bodyStyle>
    <p:otherStyle>
      <a:defPPr>
        <a:defRPr lang="en-US"/>
      </a:defPPr>
      <a:lvl1pPr marL="0" algn="l" defTabSz="2339950" rtl="0" eaLnBrk="1" latinLnBrk="0" hangingPunct="1">
        <a:defRPr kumimoji="1" sz="4606" kern="1200">
          <a:solidFill>
            <a:schemeClr val="tx1"/>
          </a:solidFill>
          <a:latin typeface="+mn-lt"/>
          <a:ea typeface="+mn-ea"/>
          <a:cs typeface="+mn-cs"/>
        </a:defRPr>
      </a:lvl1pPr>
      <a:lvl2pPr marL="1169975" algn="l" defTabSz="2339950" rtl="0" eaLnBrk="1" latinLnBrk="0" hangingPunct="1">
        <a:defRPr kumimoji="1" sz="4606" kern="1200">
          <a:solidFill>
            <a:schemeClr val="tx1"/>
          </a:solidFill>
          <a:latin typeface="+mn-lt"/>
          <a:ea typeface="+mn-ea"/>
          <a:cs typeface="+mn-cs"/>
        </a:defRPr>
      </a:lvl2pPr>
      <a:lvl3pPr marL="2339950" algn="l" defTabSz="2339950" rtl="0" eaLnBrk="1" latinLnBrk="0" hangingPunct="1">
        <a:defRPr kumimoji="1" sz="4606" kern="1200">
          <a:solidFill>
            <a:schemeClr val="tx1"/>
          </a:solidFill>
          <a:latin typeface="+mn-lt"/>
          <a:ea typeface="+mn-ea"/>
          <a:cs typeface="+mn-cs"/>
        </a:defRPr>
      </a:lvl3pPr>
      <a:lvl4pPr marL="3509924" algn="l" defTabSz="2339950" rtl="0" eaLnBrk="1" latinLnBrk="0" hangingPunct="1">
        <a:defRPr kumimoji="1" sz="4606" kern="1200">
          <a:solidFill>
            <a:schemeClr val="tx1"/>
          </a:solidFill>
          <a:latin typeface="+mn-lt"/>
          <a:ea typeface="+mn-ea"/>
          <a:cs typeface="+mn-cs"/>
        </a:defRPr>
      </a:lvl4pPr>
      <a:lvl5pPr marL="4679899" algn="l" defTabSz="2339950" rtl="0" eaLnBrk="1" latinLnBrk="0" hangingPunct="1">
        <a:defRPr kumimoji="1" sz="4606" kern="1200">
          <a:solidFill>
            <a:schemeClr val="tx1"/>
          </a:solidFill>
          <a:latin typeface="+mn-lt"/>
          <a:ea typeface="+mn-ea"/>
          <a:cs typeface="+mn-cs"/>
        </a:defRPr>
      </a:lvl5pPr>
      <a:lvl6pPr marL="5849874" algn="l" defTabSz="2339950" rtl="0" eaLnBrk="1" latinLnBrk="0" hangingPunct="1">
        <a:defRPr kumimoji="1" sz="4606" kern="1200">
          <a:solidFill>
            <a:schemeClr val="tx1"/>
          </a:solidFill>
          <a:latin typeface="+mn-lt"/>
          <a:ea typeface="+mn-ea"/>
          <a:cs typeface="+mn-cs"/>
        </a:defRPr>
      </a:lvl6pPr>
      <a:lvl7pPr marL="7019849" algn="l" defTabSz="2339950" rtl="0" eaLnBrk="1" latinLnBrk="0" hangingPunct="1">
        <a:defRPr kumimoji="1" sz="4606" kern="1200">
          <a:solidFill>
            <a:schemeClr val="tx1"/>
          </a:solidFill>
          <a:latin typeface="+mn-lt"/>
          <a:ea typeface="+mn-ea"/>
          <a:cs typeface="+mn-cs"/>
        </a:defRPr>
      </a:lvl7pPr>
      <a:lvl8pPr marL="8189824" algn="l" defTabSz="2339950" rtl="0" eaLnBrk="1" latinLnBrk="0" hangingPunct="1">
        <a:defRPr kumimoji="1" sz="4606" kern="1200">
          <a:solidFill>
            <a:schemeClr val="tx1"/>
          </a:solidFill>
          <a:latin typeface="+mn-lt"/>
          <a:ea typeface="+mn-ea"/>
          <a:cs typeface="+mn-cs"/>
        </a:defRPr>
      </a:lvl8pPr>
      <a:lvl9pPr marL="9359798" algn="l" defTabSz="2339950" rtl="0" eaLnBrk="1" latinLnBrk="0" hangingPunct="1">
        <a:defRPr kumimoji="1" sz="460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236" userDrawn="1">
          <p15:clr>
            <a:srgbClr val="F26B43"/>
          </p15:clr>
        </p15:guide>
        <p15:guide id="2" pos="737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0865064"/>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62</TotalTime>
  <Words>0</Words>
  <Application>Microsoft Office PowerPoint</Application>
  <PresentationFormat>ユーザー設定</PresentationFormat>
  <Paragraphs>0</Paragraphs>
  <Slides>1</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BIZ UDPゴシック</vt:lpstr>
      <vt:lpstr>Aptos</vt:lpstr>
      <vt:lpstr>Arial</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美津雄 田村</dc:creator>
  <cp:lastModifiedBy>美津雄 田村</cp:lastModifiedBy>
  <cp:revision>9</cp:revision>
  <dcterms:created xsi:type="dcterms:W3CDTF">2025-09-22T06:20:30Z</dcterms:created>
  <dcterms:modified xsi:type="dcterms:W3CDTF">2025-12-25T02:36:57Z</dcterms:modified>
</cp:coreProperties>
</file>