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23399750" cy="19799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42" autoAdjust="0"/>
  </p:normalViewPr>
  <p:slideViewPr>
    <p:cSldViewPr snapToGrid="0">
      <p:cViewPr varScale="1">
        <p:scale>
          <a:sx n="25" d="100"/>
          <a:sy n="25" d="100"/>
        </p:scale>
        <p:origin x="51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28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スライド外補足画像">
            <a:extLst>
              <a:ext uri="{FF2B5EF4-FFF2-40B4-BE49-F238E27FC236}">
                <a16:creationId xmlns:a16="http://schemas.microsoft.com/office/drawing/2014/main" id="{1CF55BBE-F2BA-511A-34EE-FD20BFACB63E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3615843" y="-69912"/>
            <a:ext cx="10719593" cy="19895778"/>
            <a:chOff x="23615843" y="-69912"/>
            <a:chExt cx="10719593" cy="19895778"/>
          </a:xfrm>
        </p:grpSpPr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4E66B6F3-7117-E38F-664D-84CD753CF27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-6991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≪フォルダー組立イメージ≫</a:t>
              </a:r>
            </a:p>
          </p:txBody>
        </p:sp>
        <p:sp>
          <p:nvSpPr>
            <p:cNvPr id="114" name="テキスト ボックス 113">
              <a:extLst>
                <a:ext uri="{FF2B5EF4-FFF2-40B4-BE49-F238E27FC236}">
                  <a16:creationId xmlns:a16="http://schemas.microsoft.com/office/drawing/2014/main" id="{9593F583-F3E8-31C2-8277-8B8837ECD67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1084766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≪ぬりたし 補足事項≫</a:t>
              </a:r>
            </a:p>
          </p:txBody>
        </p:sp>
        <p:pic>
          <p:nvPicPr>
            <p:cNvPr id="5" name="図 4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24C0641-BBB9-6DA9-AB88-F691BA3FFA4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" r="1640"/>
            <a:stretch>
              <a:fillRect/>
            </a:stretch>
          </p:blipFill>
          <p:spPr>
            <a:xfrm>
              <a:off x="23761210" y="391753"/>
              <a:ext cx="10487008" cy="8326214"/>
            </a:xfrm>
            <a:prstGeom prst="rect">
              <a:avLst/>
            </a:prstGeom>
          </p:spPr>
        </p:pic>
        <p:pic>
          <p:nvPicPr>
            <p:cNvPr id="4" name="図 3" descr="グラフィカル ユーザー インターフェイス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381A142-17AB-EE7D-A1A1-3E5031CA116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61210" y="11309327"/>
              <a:ext cx="10574226" cy="8516539"/>
            </a:xfrm>
            <a:prstGeom prst="rect">
              <a:avLst/>
            </a:prstGeom>
          </p:spPr>
        </p:pic>
      </p:grpSp>
      <p:sp>
        <p:nvSpPr>
          <p:cNvPr id="90" name="タイトル 35">
            <a:extLst>
              <a:ext uri="{FF2B5EF4-FFF2-40B4-BE49-F238E27FC236}">
                <a16:creationId xmlns:a16="http://schemas.microsoft.com/office/drawing/2014/main" id="{B791FA45-3D6F-EB92-C7FB-62A7C5CEDF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4979" y="73639"/>
            <a:ext cx="12451198" cy="147600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A4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片ポケット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5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ｍｍマチ 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中面</a:t>
            </a:r>
            <a:endParaRPr kumimoji="1" lang="en-US" altLang="ja-JP" sz="5400" b="1" u="sng" spc="5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220×307×5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展開：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470×394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ポケット：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203×82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）</a:t>
            </a:r>
          </a:p>
        </p:txBody>
      </p:sp>
      <p:grpSp>
        <p:nvGrpSpPr>
          <p:cNvPr id="91" name="ガイド線の詳細">
            <a:extLst>
              <a:ext uri="{FF2B5EF4-FFF2-40B4-BE49-F238E27FC236}">
                <a16:creationId xmlns:a16="http://schemas.microsoft.com/office/drawing/2014/main" id="{EA570F6D-BE69-B6BB-AC38-C6E75568800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2906244" y="106188"/>
            <a:ext cx="10388155" cy="1440000"/>
            <a:chOff x="12937930" y="-36208"/>
            <a:chExt cx="10388155" cy="1440000"/>
          </a:xfrm>
        </p:grpSpPr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C9E6C716-6E4A-8D90-F76F-B9D9B08B6CE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E5EE6784-1A5A-1349-FC50-9DAF0FB8EE0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8D4BA677-FEE4-B075-ACD7-E9C3CF8B48D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B129BB40-5D7B-901F-4EAE-3175ABDADB9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99B352B5-9DF5-31F4-DDC3-84A96C2A41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5C947F38-8A8C-8552-5C19-A591674DBB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注意事項">
            <a:extLst>
              <a:ext uri="{FF2B5EF4-FFF2-40B4-BE49-F238E27FC236}">
                <a16:creationId xmlns:a16="http://schemas.microsoft.com/office/drawing/2014/main" id="{DBE74E67-FCAE-C068-BE39-4B187028311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1575810" y="2590848"/>
            <a:ext cx="1440000" cy="13700882"/>
            <a:chOff x="21575810" y="2590848"/>
            <a:chExt cx="1440000" cy="13700882"/>
          </a:xfrm>
        </p:grpSpPr>
        <p:cxnSp>
          <p:nvCxnSpPr>
            <p:cNvPr id="99" name="直線コネクタ 98">
              <a:extLst>
                <a:ext uri="{FF2B5EF4-FFF2-40B4-BE49-F238E27FC236}">
                  <a16:creationId xmlns:a16="http://schemas.microsoft.com/office/drawing/2014/main" id="{CB5AE65B-CE66-6155-6232-ED14B4EDA03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7171156" y="9527384"/>
              <a:ext cx="108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733D2AD0-60F3-53BD-C405-21937F0B79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2262827" y="4104828"/>
              <a:ext cx="615553" cy="1199503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53E58427-03B0-CE01-D794-F2898E2C679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57033" y="4104828"/>
              <a:ext cx="492443" cy="1218690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02" name="楕円 101">
              <a:extLst>
                <a:ext uri="{FF2B5EF4-FFF2-40B4-BE49-F238E27FC236}">
                  <a16:creationId xmlns:a16="http://schemas.microsoft.com/office/drawing/2014/main" id="{CBBF9C64-E43C-F8A2-FA1C-F2FA46F28B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575810" y="2590848"/>
              <a:ext cx="1440000" cy="144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204" name="ガイド線">
            <a:extLst>
              <a:ext uri="{FF2B5EF4-FFF2-40B4-BE49-F238E27FC236}">
                <a16:creationId xmlns:a16="http://schemas.microsoft.com/office/drawing/2014/main" id="{CB2D40CB-B099-CC8F-FC6A-9BE0BB2BD054}"/>
              </a:ext>
            </a:extLst>
          </p:cNvPr>
          <p:cNvGrpSpPr/>
          <p:nvPr userDrawn="1"/>
        </p:nvGrpSpPr>
        <p:grpSpPr>
          <a:xfrm>
            <a:off x="3128084" y="2698255"/>
            <a:ext cx="17170830" cy="14410970"/>
            <a:chOff x="4029263" y="3773518"/>
            <a:chExt cx="17170830" cy="14410970"/>
          </a:xfrm>
        </p:grpSpPr>
        <p:grpSp>
          <p:nvGrpSpPr>
            <p:cNvPr id="188" name="フォルダ枠">
              <a:extLst>
                <a:ext uri="{FF2B5EF4-FFF2-40B4-BE49-F238E27FC236}">
                  <a16:creationId xmlns:a16="http://schemas.microsoft.com/office/drawing/2014/main" id="{34F66AC6-BD89-BF23-6B2D-D97D0110BEFC}"/>
                </a:ext>
              </a:extLst>
            </p:cNvPr>
            <p:cNvGrpSpPr/>
            <p:nvPr userDrawn="1"/>
          </p:nvGrpSpPr>
          <p:grpSpPr>
            <a:xfrm>
              <a:off x="4029263" y="3773518"/>
              <a:ext cx="17170830" cy="14410970"/>
              <a:chOff x="4029263" y="3773518"/>
              <a:chExt cx="17170830" cy="14410970"/>
            </a:xfrm>
          </p:grpSpPr>
          <p:grpSp>
            <p:nvGrpSpPr>
              <p:cNvPr id="174" name="黒枠">
                <a:extLst>
                  <a:ext uri="{FF2B5EF4-FFF2-40B4-BE49-F238E27FC236}">
                    <a16:creationId xmlns:a16="http://schemas.microsoft.com/office/drawing/2014/main" id="{DC204520-D368-5FBC-8945-256D240D95E9}"/>
                  </a:ext>
                </a:extLst>
              </p:cNvPr>
              <p:cNvGrpSpPr/>
              <p:nvPr/>
            </p:nvGrpSpPr>
            <p:grpSpPr>
              <a:xfrm>
                <a:off x="4136122" y="3882965"/>
                <a:ext cx="16918085" cy="14239520"/>
                <a:chOff x="4136122" y="3882965"/>
                <a:chExt cx="16918085" cy="14239520"/>
              </a:xfrm>
            </p:grpSpPr>
            <p:sp>
              <p:nvSpPr>
                <p:cNvPr id="109" name="正方形/長方形 108">
                  <a:extLst>
                    <a:ext uri="{FF2B5EF4-FFF2-40B4-BE49-F238E27FC236}">
                      <a16:creationId xmlns:a16="http://schemas.microsoft.com/office/drawing/2014/main" id="{5BC427C6-5D43-8740-4ADC-7C4966D31966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2236122" y="3882965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30DB97C8-3396-6FD4-89F3-691EB4764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56122" y="14934965"/>
                  <a:ext cx="0" cy="18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3111F2C9-6167-2157-868E-AB461A542E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836266" y="15112584"/>
                  <a:ext cx="73188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正方形/長方形 111">
                  <a:extLst>
                    <a:ext uri="{FF2B5EF4-FFF2-40B4-BE49-F238E27FC236}">
                      <a16:creationId xmlns:a16="http://schemas.microsoft.com/office/drawing/2014/main" id="{CE58D9FB-0652-685E-6F25-8A9F31E591E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4136122" y="3882965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E02BE8EB-7373-ADCD-BEE8-18CFCBBCBD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837027" y="14934965"/>
                  <a:ext cx="0" cy="18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56CA09B6-B6DC-F78B-D372-EAEF8C2A47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056122" y="14934965"/>
                  <a:ext cx="18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線コネクタ 116">
                  <a:extLst>
                    <a:ext uri="{FF2B5EF4-FFF2-40B4-BE49-F238E27FC236}">
                      <a16:creationId xmlns:a16="http://schemas.microsoft.com/office/drawing/2014/main" id="{1CD8FDD3-9437-B506-A4B9-4C9903D05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056122" y="3882965"/>
                  <a:ext cx="18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62F55B24-0BF9-98DF-4B26-27C2AAA5A0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56123" y="14925441"/>
                  <a:ext cx="18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線コネクタ 119">
                  <a:extLst>
                    <a:ext uri="{FF2B5EF4-FFF2-40B4-BE49-F238E27FC236}">
                      <a16:creationId xmlns:a16="http://schemas.microsoft.com/office/drawing/2014/main" id="{D54BBBFC-7394-EC7E-C09E-C939E78AEA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56123" y="11994122"/>
                  <a:ext cx="18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A7F06E95-7211-A0C7-E807-8264074A5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336123" y="11994122"/>
                  <a:ext cx="0" cy="293131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線コネクタ 123">
                  <a:extLst>
                    <a:ext uri="{FF2B5EF4-FFF2-40B4-BE49-F238E27FC236}">
                      <a16:creationId xmlns:a16="http://schemas.microsoft.com/office/drawing/2014/main" id="{79F24175-DF84-7559-D2E8-4B32925E1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336123" y="14798357"/>
                  <a:ext cx="718083" cy="12708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BC14078B-E231-DB97-AB97-EF5D99D2B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36124" y="11994123"/>
                  <a:ext cx="718083" cy="12708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9AD1FB93-5010-40E2-50D0-76E6F83E32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054207" y="12121207"/>
                  <a:ext cx="0" cy="26748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線コネクタ 136">
                  <a:extLst>
                    <a:ext uri="{FF2B5EF4-FFF2-40B4-BE49-F238E27FC236}">
                      <a16:creationId xmlns:a16="http://schemas.microsoft.com/office/drawing/2014/main" id="{5F307D04-3BC7-B79F-6A65-5A3238D97A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55326" y="15118369"/>
                  <a:ext cx="0" cy="2952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線コネクタ 137">
                  <a:extLst>
                    <a:ext uri="{FF2B5EF4-FFF2-40B4-BE49-F238E27FC236}">
                      <a16:creationId xmlns:a16="http://schemas.microsoft.com/office/drawing/2014/main" id="{152E8623-F399-F884-4DED-F3C6AF5B67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86719" y="18070369"/>
                  <a:ext cx="566940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2" name="円弧 141">
                  <a:extLst>
                    <a:ext uri="{FF2B5EF4-FFF2-40B4-BE49-F238E27FC236}">
                      <a16:creationId xmlns:a16="http://schemas.microsoft.com/office/drawing/2014/main" id="{DFBED13C-AB04-5B3A-E4C1-570C53C63DD1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0320047" flipH="1">
                  <a:off x="13049249" y="14744229"/>
                  <a:ext cx="2007407" cy="3378256"/>
                </a:xfrm>
                <a:prstGeom prst="arc">
                  <a:avLst>
                    <a:gd name="adj1" fmla="val 21475925"/>
                    <a:gd name="adj2" fmla="val 4369189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43" name="円弧 142">
                  <a:extLst>
                    <a:ext uri="{FF2B5EF4-FFF2-40B4-BE49-F238E27FC236}">
                      <a16:creationId xmlns:a16="http://schemas.microsoft.com/office/drawing/2014/main" id="{848BD32F-6C57-F65B-D09B-9048B21DAD9C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347610" flipH="1">
                  <a:off x="13632463" y="17481886"/>
                  <a:ext cx="1189405" cy="520338"/>
                </a:xfrm>
                <a:prstGeom prst="arc">
                  <a:avLst>
                    <a:gd name="adj1" fmla="val 4962066"/>
                    <a:gd name="adj2" fmla="val 9098940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44" name="円弧 143">
                  <a:extLst>
                    <a:ext uri="{FF2B5EF4-FFF2-40B4-BE49-F238E27FC236}">
                      <a16:creationId xmlns:a16="http://schemas.microsoft.com/office/drawing/2014/main" id="{8E5EC706-6275-5C1A-6A93-75C405E524D8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5640424" flipH="1">
                  <a:off x="11796141" y="15200574"/>
                  <a:ext cx="3465171" cy="1295649"/>
                </a:xfrm>
                <a:prstGeom prst="arc">
                  <a:avLst>
                    <a:gd name="adj1" fmla="val 13745887"/>
                    <a:gd name="adj2" fmla="val 19542156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45" name="直線コネクタ 144">
                  <a:extLst>
                    <a:ext uri="{FF2B5EF4-FFF2-40B4-BE49-F238E27FC236}">
                      <a16:creationId xmlns:a16="http://schemas.microsoft.com/office/drawing/2014/main" id="{D55AF82B-CF4C-65B7-9EE7-050C0C1480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837027" y="15114965"/>
                  <a:ext cx="0" cy="30489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円弧 127">
                  <a:extLst>
                    <a:ext uri="{FF2B5EF4-FFF2-40B4-BE49-F238E27FC236}">
                      <a16:creationId xmlns:a16="http://schemas.microsoft.com/office/drawing/2014/main" id="{C873F853-F40B-B568-7167-DBB2941C82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17797346" y="17244756"/>
                  <a:ext cx="828000" cy="828000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9" name="円弧 128">
                  <a:extLst>
                    <a:ext uri="{FF2B5EF4-FFF2-40B4-BE49-F238E27FC236}">
                      <a16:creationId xmlns:a16="http://schemas.microsoft.com/office/drawing/2014/main" id="{5FAD7F49-59E4-1DDF-A832-8DCFA4573D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V="1">
                  <a:off x="14360126" y="15107821"/>
                  <a:ext cx="828000" cy="828000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1" name="楕円 130">
                  <a:extLst>
                    <a:ext uri="{FF2B5EF4-FFF2-40B4-BE49-F238E27FC236}">
                      <a16:creationId xmlns:a16="http://schemas.microsoft.com/office/drawing/2014/main" id="{B0005103-A4FB-3A52-9318-C56943BB644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8189437" y="1720160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2" name="楕円 131">
                  <a:extLst>
                    <a:ext uri="{FF2B5EF4-FFF2-40B4-BE49-F238E27FC236}">
                      <a16:creationId xmlns:a16="http://schemas.microsoft.com/office/drawing/2014/main" id="{D7A8E520-5407-D875-FCA4-EDA1BCD39A3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758965" y="1763466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3" name="楕円 132">
                  <a:extLst>
                    <a:ext uri="{FF2B5EF4-FFF2-40B4-BE49-F238E27FC236}">
                      <a16:creationId xmlns:a16="http://schemas.microsoft.com/office/drawing/2014/main" id="{D44CA77A-D643-B5E6-EC62-78222FA85C27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727446" y="15897775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4" name="楕円 133">
                  <a:extLst>
                    <a:ext uri="{FF2B5EF4-FFF2-40B4-BE49-F238E27FC236}">
                      <a16:creationId xmlns:a16="http://schemas.microsoft.com/office/drawing/2014/main" id="{1A5D9B9A-9DFC-1874-09E9-8EA67535FB5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5159269" y="15471883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5" name="ピンク枠">
                <a:extLst>
                  <a:ext uri="{FF2B5EF4-FFF2-40B4-BE49-F238E27FC236}">
                    <a16:creationId xmlns:a16="http://schemas.microsoft.com/office/drawing/2014/main" id="{1918EFCE-9F22-12AA-8F26-137201D92732}"/>
                  </a:ext>
                </a:extLst>
              </p:cNvPr>
              <p:cNvGrpSpPr/>
              <p:nvPr/>
            </p:nvGrpSpPr>
            <p:grpSpPr>
              <a:xfrm>
                <a:off x="4243672" y="3986440"/>
                <a:ext cx="15804450" cy="11822465"/>
                <a:chOff x="4243672" y="3986440"/>
                <a:chExt cx="15804450" cy="11822465"/>
              </a:xfrm>
            </p:grpSpPr>
            <p:cxnSp>
              <p:nvCxnSpPr>
                <p:cNvPr id="153" name="直線コネクタ 152">
                  <a:extLst>
                    <a:ext uri="{FF2B5EF4-FFF2-40B4-BE49-F238E27FC236}">
                      <a16:creationId xmlns:a16="http://schemas.microsoft.com/office/drawing/2014/main" id="{DB16A46C-D7BD-3DA3-F9BC-10138FC86F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78719" y="11874872"/>
                  <a:ext cx="5669403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4" name="円弧 153">
                  <a:extLst>
                    <a:ext uri="{FF2B5EF4-FFF2-40B4-BE49-F238E27FC236}">
                      <a16:creationId xmlns:a16="http://schemas.microsoft.com/office/drawing/2014/main" id="{D4E3587A-2634-2DBE-DE2B-C64C0FAE79DE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279953" flipH="1" flipV="1">
                  <a:off x="12939463" y="11816067"/>
                  <a:ext cx="2007407" cy="3368435"/>
                </a:xfrm>
                <a:prstGeom prst="arc">
                  <a:avLst>
                    <a:gd name="adj1" fmla="val 21475925"/>
                    <a:gd name="adj2" fmla="val 4571669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5" name="円弧 154">
                  <a:extLst>
                    <a:ext uri="{FF2B5EF4-FFF2-40B4-BE49-F238E27FC236}">
                      <a16:creationId xmlns:a16="http://schemas.microsoft.com/office/drawing/2014/main" id="{E9855E67-4BD4-FEB5-72DD-0D94F72A5D99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0868672" flipH="1" flipV="1">
                  <a:off x="13789374" y="11892500"/>
                  <a:ext cx="917635" cy="437302"/>
                </a:xfrm>
                <a:prstGeom prst="arc">
                  <a:avLst>
                    <a:gd name="adj1" fmla="val 4475342"/>
                    <a:gd name="adj2" fmla="val 8064605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56" name="円弧 155">
                  <a:extLst>
                    <a:ext uri="{FF2B5EF4-FFF2-40B4-BE49-F238E27FC236}">
                      <a16:creationId xmlns:a16="http://schemas.microsoft.com/office/drawing/2014/main" id="{B9EE059C-B1C3-53C6-10E9-8E439010A31B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5959576" flipH="1" flipV="1">
                  <a:off x="11693481" y="13428495"/>
                  <a:ext cx="3465171" cy="1295649"/>
                </a:xfrm>
                <a:prstGeom prst="arc">
                  <a:avLst>
                    <a:gd name="adj1" fmla="val 13631577"/>
                    <a:gd name="adj2" fmla="val 19542156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57" name="直線コネクタ 156">
                  <a:extLst>
                    <a:ext uri="{FF2B5EF4-FFF2-40B4-BE49-F238E27FC236}">
                      <a16:creationId xmlns:a16="http://schemas.microsoft.com/office/drawing/2014/main" id="{E3772E6D-0861-2536-0B86-3F2EF25182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2729323" y="14521974"/>
                  <a:ext cx="0" cy="304898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1" name="正方形/長方形 150">
                  <a:extLst>
                    <a:ext uri="{FF2B5EF4-FFF2-40B4-BE49-F238E27FC236}">
                      <a16:creationId xmlns:a16="http://schemas.microsoft.com/office/drawing/2014/main" id="{AF124C05-118F-F6C4-2526-7690E2EFB564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4243672" y="3990965"/>
                  <a:ext cx="7704000" cy="10836000"/>
                </a:xfrm>
                <a:prstGeom prst="rect">
                  <a:avLst/>
                </a:prstGeom>
                <a:noFill/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76" name="直線コネクタ 175">
                  <a:extLst>
                    <a:ext uri="{FF2B5EF4-FFF2-40B4-BE49-F238E27FC236}">
                      <a16:creationId xmlns:a16="http://schemas.microsoft.com/office/drawing/2014/main" id="{0AE1E0D5-6ECF-979F-0FFD-ECD665EF8129}"/>
                    </a:ext>
                  </a:extLst>
                </p:cNvPr>
                <p:cNvCxnSpPr/>
                <p:nvPr userDrawn="1"/>
              </p:nvCxnSpPr>
              <p:spPr>
                <a:xfrm>
                  <a:off x="12344122" y="3986440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線コネクタ 176">
                  <a:extLst>
                    <a:ext uri="{FF2B5EF4-FFF2-40B4-BE49-F238E27FC236}">
                      <a16:creationId xmlns:a16="http://schemas.microsoft.com/office/drawing/2014/main" id="{522F688B-4D4A-FDF3-20F2-39915D5A65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rot="16200000">
                  <a:off x="16196122" y="139512"/>
                  <a:ext cx="0" cy="770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線コネクタ 177">
                  <a:extLst>
                    <a:ext uri="{FF2B5EF4-FFF2-40B4-BE49-F238E27FC236}">
                      <a16:creationId xmlns:a16="http://schemas.microsoft.com/office/drawing/2014/main" id="{40822ED3-3AE4-5031-21BE-9F9CDED1F08C}"/>
                    </a:ext>
                  </a:extLst>
                </p:cNvPr>
                <p:cNvCxnSpPr/>
                <p:nvPr userDrawn="1"/>
              </p:nvCxnSpPr>
              <p:spPr>
                <a:xfrm>
                  <a:off x="20048122" y="3986440"/>
                  <a:ext cx="0" cy="78912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線コネクタ 182">
                  <a:extLst>
                    <a:ext uri="{FF2B5EF4-FFF2-40B4-BE49-F238E27FC236}">
                      <a16:creationId xmlns:a16="http://schemas.microsoft.com/office/drawing/2014/main" id="{4BBC454D-1FE4-A5B8-7860-4DA591FA816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rot="16200000">
                  <a:off x="12537360" y="14624440"/>
                  <a:ext cx="0" cy="39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7" name="緑枠">
                <a:extLst>
                  <a:ext uri="{FF2B5EF4-FFF2-40B4-BE49-F238E27FC236}">
                    <a16:creationId xmlns:a16="http://schemas.microsoft.com/office/drawing/2014/main" id="{960DB864-97F7-895A-90E6-57EE987A99B0}"/>
                  </a:ext>
                </a:extLst>
              </p:cNvPr>
              <p:cNvGrpSpPr/>
              <p:nvPr userDrawn="1"/>
            </p:nvGrpSpPr>
            <p:grpSpPr>
              <a:xfrm>
                <a:off x="4029263" y="3773518"/>
                <a:ext cx="17170830" cy="14410970"/>
                <a:chOff x="4029263" y="3773518"/>
                <a:chExt cx="17170830" cy="14410970"/>
              </a:xfrm>
            </p:grpSpPr>
            <p:cxnSp>
              <p:nvCxnSpPr>
                <p:cNvPr id="163" name="直線コネクタ 162">
                  <a:extLst>
                    <a:ext uri="{FF2B5EF4-FFF2-40B4-BE49-F238E27FC236}">
                      <a16:creationId xmlns:a16="http://schemas.microsoft.com/office/drawing/2014/main" id="{E371FF3D-EC92-9445-37EB-1ECEA1A8D5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029263" y="3773518"/>
                  <a:ext cx="16416000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線コネクタ 163">
                  <a:extLst>
                    <a:ext uri="{FF2B5EF4-FFF2-40B4-BE49-F238E27FC236}">
                      <a16:creationId xmlns:a16="http://schemas.microsoft.com/office/drawing/2014/main" id="{571ACF0C-2827-E7EA-6985-41BE8F498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44093" y="3774346"/>
                  <a:ext cx="0" cy="811800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DEBABDC4-0438-4520-8ECD-2F2FF1BE79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034036" y="15039137"/>
                  <a:ext cx="8200800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線コネクタ 165">
                  <a:extLst>
                    <a:ext uri="{FF2B5EF4-FFF2-40B4-BE49-F238E27FC236}">
                      <a16:creationId xmlns:a16="http://schemas.microsoft.com/office/drawing/2014/main" id="{BD09E61E-F657-2735-B4C1-8845AF687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031598" y="3773518"/>
                  <a:ext cx="0" cy="1126800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90CFE496-B523-0952-C8CC-5F49C7AEEA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232455" y="15041518"/>
                  <a:ext cx="0" cy="313200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線コネクタ 168">
                  <a:extLst>
                    <a:ext uri="{FF2B5EF4-FFF2-40B4-BE49-F238E27FC236}">
                      <a16:creationId xmlns:a16="http://schemas.microsoft.com/office/drawing/2014/main" id="{46CB2E93-E8A8-F47E-976A-E83C4BB7F2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236093" y="18173256"/>
                  <a:ext cx="8208000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線コネクタ 159">
                  <a:extLst>
                    <a:ext uri="{FF2B5EF4-FFF2-40B4-BE49-F238E27FC236}">
                      <a16:creationId xmlns:a16="http://schemas.microsoft.com/office/drawing/2014/main" id="{48065F1B-B127-35FD-B3D6-06FE7CEF04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44093" y="11893920"/>
                  <a:ext cx="756000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線コネクタ 160">
                  <a:extLst>
                    <a:ext uri="{FF2B5EF4-FFF2-40B4-BE49-F238E27FC236}">
                      <a16:creationId xmlns:a16="http://schemas.microsoft.com/office/drawing/2014/main" id="{A6C2A4A4-A4F1-B321-6CED-D4441EF89D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44093" y="15129251"/>
                  <a:ext cx="756000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線コネクタ 161">
                  <a:extLst>
                    <a:ext uri="{FF2B5EF4-FFF2-40B4-BE49-F238E27FC236}">
                      <a16:creationId xmlns:a16="http://schemas.microsoft.com/office/drawing/2014/main" id="{65E77621-3EA1-31F7-3738-0B47B1369C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00093" y="11893920"/>
                  <a:ext cx="0" cy="3232949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線コネクタ 185">
                  <a:extLst>
                    <a:ext uri="{FF2B5EF4-FFF2-40B4-BE49-F238E27FC236}">
                      <a16:creationId xmlns:a16="http://schemas.microsoft.com/office/drawing/2014/main" id="{538114ED-7769-2B26-5F8B-CC01CCD720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44093" y="15124488"/>
                  <a:ext cx="0" cy="306000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9" name="テキスト ボックス 188">
              <a:extLst>
                <a:ext uri="{FF2B5EF4-FFF2-40B4-BE49-F238E27FC236}">
                  <a16:creationId xmlns:a16="http://schemas.microsoft.com/office/drawing/2014/main" id="{689945A9-F98C-3494-B25B-A4BEBD8750E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135160" y="14294819"/>
              <a:ext cx="79205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41F61675-FECF-7ECC-A768-D7D49F257A1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135162" y="4001973"/>
              <a:ext cx="7920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191" name="テキスト ボックス 190">
              <a:extLst>
                <a:ext uri="{FF2B5EF4-FFF2-40B4-BE49-F238E27FC236}">
                  <a16:creationId xmlns:a16="http://schemas.microsoft.com/office/drawing/2014/main" id="{9BEFDF71-4D3E-00B4-CCFB-479A6C71666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236015" y="4004739"/>
              <a:ext cx="79176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900BE52D-6548-6993-9264-AF9E1EBECB0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236015" y="14332641"/>
              <a:ext cx="7917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E1A545C8-A9D4-30D7-73F9-BFCC8AB0EA6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236015" y="8632005"/>
              <a:ext cx="79176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P3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  <p:sp>
          <p:nvSpPr>
            <p:cNvPr id="200" name="テキスト ボックス 199">
              <a:extLst>
                <a:ext uri="{FF2B5EF4-FFF2-40B4-BE49-F238E27FC236}">
                  <a16:creationId xmlns:a16="http://schemas.microsoft.com/office/drawing/2014/main" id="{8723E787-8C2C-D253-B6FE-599E9729B68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135161" y="8626210"/>
              <a:ext cx="79205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P2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</p:grpSp>
      <p:grpSp>
        <p:nvGrpSpPr>
          <p:cNvPr id="83" name="トンボ">
            <a:extLst>
              <a:ext uri="{FF2B5EF4-FFF2-40B4-BE49-F238E27FC236}">
                <a16:creationId xmlns:a16="http://schemas.microsoft.com/office/drawing/2014/main" id="{C52DFFA0-E7D3-EE81-5250-3DBB58A14D07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806746" y="2369484"/>
            <a:ext cx="19575460" cy="15180038"/>
            <a:chOff x="2751979" y="2364722"/>
            <a:chExt cx="19575460" cy="15180038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4B6257D3-5CBF-3783-5EA6-ABB993CA2211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751979" y="2364722"/>
              <a:ext cx="17895793" cy="15069856"/>
              <a:chOff x="2751979" y="2364722"/>
              <a:chExt cx="17895793" cy="15069856"/>
            </a:xfrm>
          </p:grpSpPr>
          <p:sp>
            <p:nvSpPr>
              <p:cNvPr id="3" name="L 字 2">
                <a:extLst>
                  <a:ext uri="{FF2B5EF4-FFF2-40B4-BE49-F238E27FC236}">
                    <a16:creationId xmlns:a16="http://schemas.microsoft.com/office/drawing/2014/main" id="{F118C195-DBC8-180D-634C-82699A0E0DF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751979" y="2368911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L 字 5">
                <a:extLst>
                  <a:ext uri="{FF2B5EF4-FFF2-40B4-BE49-F238E27FC236}">
                    <a16:creationId xmlns:a16="http://schemas.microsoft.com/office/drawing/2014/main" id="{0EF73C9F-49BF-1706-CF7F-2EEA61649BA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751979" y="2368911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L 字 7">
                <a:extLst>
                  <a:ext uri="{FF2B5EF4-FFF2-40B4-BE49-F238E27FC236}">
                    <a16:creationId xmlns:a16="http://schemas.microsoft.com/office/drawing/2014/main" id="{C0517F18-D9F1-8922-F0B9-7107C7C8B1E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751979" y="17092911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L 字 8">
                <a:extLst>
                  <a:ext uri="{FF2B5EF4-FFF2-40B4-BE49-F238E27FC236}">
                    <a16:creationId xmlns:a16="http://schemas.microsoft.com/office/drawing/2014/main" id="{3CF46D6E-7C9A-8F92-D3B8-DE6B97AF545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751979" y="16984911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L 字 9">
                <a:extLst>
                  <a:ext uri="{FF2B5EF4-FFF2-40B4-BE49-F238E27FC236}">
                    <a16:creationId xmlns:a16="http://schemas.microsoft.com/office/drawing/2014/main" id="{706C01EF-DD52-D450-6E7C-94043D04435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103979" y="2368911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L 字 10">
                <a:extLst>
                  <a:ext uri="{FF2B5EF4-FFF2-40B4-BE49-F238E27FC236}">
                    <a16:creationId xmlns:a16="http://schemas.microsoft.com/office/drawing/2014/main" id="{21231BAA-1F59-318D-3A9A-7A3B76B57F3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211979" y="2368911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L 字 11">
                <a:extLst>
                  <a:ext uri="{FF2B5EF4-FFF2-40B4-BE49-F238E27FC236}">
                    <a16:creationId xmlns:a16="http://schemas.microsoft.com/office/drawing/2014/main" id="{4D7AF0ED-4969-4D34-9BB9-8D9EFE15B9C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103979" y="17092911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L 字 12">
                <a:extLst>
                  <a:ext uri="{FF2B5EF4-FFF2-40B4-BE49-F238E27FC236}">
                    <a16:creationId xmlns:a16="http://schemas.microsoft.com/office/drawing/2014/main" id="{8473497C-E65B-9642-FFBA-14A3E9B1498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211979" y="16984911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星: 4 pt 13">
                <a:extLst>
                  <a:ext uri="{FF2B5EF4-FFF2-40B4-BE49-F238E27FC236}">
                    <a16:creationId xmlns:a16="http://schemas.microsoft.com/office/drawing/2014/main" id="{CAF075A5-20E3-9743-B75B-7DEC655A54F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193979" y="2368911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星: 4 pt 19">
                <a:extLst>
                  <a:ext uri="{FF2B5EF4-FFF2-40B4-BE49-F238E27FC236}">
                    <a16:creationId xmlns:a16="http://schemas.microsoft.com/office/drawing/2014/main" id="{87D556C6-9621-8B9C-DF65-AE21019C01F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193979" y="17164911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星: 4 pt 32">
                <a:extLst>
                  <a:ext uri="{FF2B5EF4-FFF2-40B4-BE49-F238E27FC236}">
                    <a16:creationId xmlns:a16="http://schemas.microsoft.com/office/drawing/2014/main" id="{762E5FFD-08C3-0EC7-FE48-6E325B9DE0B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16200000" flipH="1">
                <a:off x="19959979" y="9766911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星: 4 pt 33">
                <a:extLst>
                  <a:ext uri="{FF2B5EF4-FFF2-40B4-BE49-F238E27FC236}">
                    <a16:creationId xmlns:a16="http://schemas.microsoft.com/office/drawing/2014/main" id="{61F6EB2A-97EA-6C6D-036C-F2D7DFFA2E5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16200000" flipH="1">
                <a:off x="2427979" y="9766911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49" name="直線コネクタ 48">
                <a:extLst>
                  <a:ext uri="{FF2B5EF4-FFF2-40B4-BE49-F238E27FC236}">
                    <a16:creationId xmlns:a16="http://schemas.microsoft.com/office/drawing/2014/main" id="{68F710DF-9792-960D-779D-F8868F41565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378895" y="2402164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>
                <a:extLst>
                  <a:ext uri="{FF2B5EF4-FFF2-40B4-BE49-F238E27FC236}">
                    <a16:creationId xmlns:a16="http://schemas.microsoft.com/office/drawing/2014/main" id="{89A5269C-C707-0F37-2771-A8868546855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201011" y="2403455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>
                <a:extLst>
                  <a:ext uri="{FF2B5EF4-FFF2-40B4-BE49-F238E27FC236}">
                    <a16:creationId xmlns:a16="http://schemas.microsoft.com/office/drawing/2014/main" id="{E7E86D86-C29F-98EF-7838-59AC154B5C3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280070" y="2367656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16533395-8EB0-514F-198C-F9C5B738131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101412" y="2364722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17E1F3DB-83E5-3763-02BB-919B0E75E06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099777" y="13957239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A910FA57-A9A7-23BF-2128-CE3E9F2E52B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280125" y="13957232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5B868FBC-74A7-56B5-0764-E4FEA7D1325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3179217" y="13960586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CFEE75E8-6AA5-9CBC-1545-09C4F0F9806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785317" y="13853412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D73ED5B8-AAAE-7794-988B-384FC637ECC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785340" y="14029980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AC95B10D-B62B-B32B-9960-ADA5294B12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0358222" y="14030079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コネクタ 58">
                <a:extLst>
                  <a:ext uri="{FF2B5EF4-FFF2-40B4-BE49-F238E27FC236}">
                    <a16:creationId xmlns:a16="http://schemas.microsoft.com/office/drawing/2014/main" id="{E8EE02FF-BDF3-A5BC-2A5C-52039AE514E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281778" y="17143970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コネクタ 59">
                <a:extLst>
                  <a:ext uri="{FF2B5EF4-FFF2-40B4-BE49-F238E27FC236}">
                    <a16:creationId xmlns:a16="http://schemas.microsoft.com/office/drawing/2014/main" id="{ACF17BB7-A78B-072D-EC9D-B0CBBBF2784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100550" y="17146578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コネクタ 60">
                <a:extLst>
                  <a:ext uri="{FF2B5EF4-FFF2-40B4-BE49-F238E27FC236}">
                    <a16:creationId xmlns:a16="http://schemas.microsoft.com/office/drawing/2014/main" id="{9BB18AE0-D5C9-ED6E-3AC9-34F3656C0EF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378895" y="17088800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コネクタ 65">
                <a:extLst>
                  <a:ext uri="{FF2B5EF4-FFF2-40B4-BE49-F238E27FC236}">
                    <a16:creationId xmlns:a16="http://schemas.microsoft.com/office/drawing/2014/main" id="{304BAD15-9BBA-E329-74B3-B37AB580CE1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197745" y="17092211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コネクタ 66">
                <a:extLst>
                  <a:ext uri="{FF2B5EF4-FFF2-40B4-BE49-F238E27FC236}">
                    <a16:creationId xmlns:a16="http://schemas.microsoft.com/office/drawing/2014/main" id="{5ED9080A-35C1-1A12-0644-1C3EC0A449D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0359772" y="13853175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品番">
              <a:extLst>
                <a:ext uri="{FF2B5EF4-FFF2-40B4-BE49-F238E27FC236}">
                  <a16:creationId xmlns:a16="http://schemas.microsoft.com/office/drawing/2014/main" id="{0D43DB37-4DF6-9C9B-7D86-3A2EF5A4BE7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20300818" y="17144650"/>
              <a:ext cx="2026621" cy="40011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/>
                <a:t>A4T-KPN5M</a:t>
              </a:r>
              <a:endParaRPr kumimoji="1" lang="ja-JP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016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2339950" rtl="0" eaLnBrk="1" latinLnBrk="0" hangingPunct="1">
        <a:lnSpc>
          <a:spcPct val="90000"/>
        </a:lnSpc>
        <a:spcBef>
          <a:spcPct val="0"/>
        </a:spcBef>
        <a:buNone/>
        <a:defRPr kumimoji="1" sz="112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4987" indent="-584987" algn="l" defTabSz="2339950" rtl="0" eaLnBrk="1" latinLnBrk="0" hangingPunct="1">
        <a:lnSpc>
          <a:spcPct val="90000"/>
        </a:lnSpc>
        <a:spcBef>
          <a:spcPts val="2559"/>
        </a:spcBef>
        <a:buFont typeface="Arial" panose="020B0604020202020204" pitchFamily="34" charset="0"/>
        <a:buChar char="•"/>
        <a:defRPr kumimoji="1" sz="7165" kern="1200">
          <a:solidFill>
            <a:schemeClr val="tx1"/>
          </a:solidFill>
          <a:latin typeface="+mn-lt"/>
          <a:ea typeface="+mn-ea"/>
          <a:cs typeface="+mn-cs"/>
        </a:defRPr>
      </a:lvl1pPr>
      <a:lvl2pPr marL="175496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6142" kern="1200">
          <a:solidFill>
            <a:schemeClr val="tx1"/>
          </a:solidFill>
          <a:latin typeface="+mn-lt"/>
          <a:ea typeface="+mn-ea"/>
          <a:cs typeface="+mn-cs"/>
        </a:defRPr>
      </a:lvl2pPr>
      <a:lvl3pPr marL="292493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5118" kern="1200">
          <a:solidFill>
            <a:schemeClr val="tx1"/>
          </a:solidFill>
          <a:latin typeface="+mn-lt"/>
          <a:ea typeface="+mn-ea"/>
          <a:cs typeface="+mn-cs"/>
        </a:defRPr>
      </a:lvl3pPr>
      <a:lvl4pPr marL="409491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526488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643486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60483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77481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94478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3pPr>
      <a:lvl4pPr marL="35099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467989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584987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01984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1898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359798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236" userDrawn="1">
          <p15:clr>
            <a:srgbClr val="F26B43"/>
          </p15:clr>
        </p15:guide>
        <p15:guide id="2" pos="7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86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9</cp:revision>
  <dcterms:created xsi:type="dcterms:W3CDTF">2025-09-22T06:20:30Z</dcterms:created>
  <dcterms:modified xsi:type="dcterms:W3CDTF">2025-12-25T02:37:19Z</dcterms:modified>
</cp:coreProperties>
</file>