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sldIdLst>
    <p:sldId id="256" r:id="rId2"/>
  </p:sldIdLst>
  <p:sldSz cx="23399750" cy="197993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242" autoAdjust="0"/>
  </p:normalViewPr>
  <p:slideViewPr>
    <p:cSldViewPr snapToGrid="0">
      <p:cViewPr varScale="1">
        <p:scale>
          <a:sx n="25" d="100"/>
          <a:sy n="25" d="100"/>
        </p:scale>
        <p:origin x="514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3285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スライド外補足画像">
            <a:extLst>
              <a:ext uri="{FF2B5EF4-FFF2-40B4-BE49-F238E27FC236}">
                <a16:creationId xmlns:a16="http://schemas.microsoft.com/office/drawing/2014/main" id="{1CF55BBE-F2BA-511A-34EE-FD20BFACB63E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3615843" y="-69912"/>
            <a:ext cx="10719593" cy="19895778"/>
            <a:chOff x="23615843" y="-69912"/>
            <a:chExt cx="10719593" cy="19895778"/>
          </a:xfrm>
        </p:grpSpPr>
        <p:sp>
          <p:nvSpPr>
            <p:cNvPr id="113" name="テキスト ボックス 112">
              <a:extLst>
                <a:ext uri="{FF2B5EF4-FFF2-40B4-BE49-F238E27FC236}">
                  <a16:creationId xmlns:a16="http://schemas.microsoft.com/office/drawing/2014/main" id="{4E66B6F3-7117-E38F-664D-84CD753CF27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615843" y="-69912"/>
              <a:ext cx="47134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≪フォルダー組立イメージ≫</a:t>
              </a:r>
            </a:p>
          </p:txBody>
        </p:sp>
        <p:sp>
          <p:nvSpPr>
            <p:cNvPr id="114" name="テキスト ボックス 113">
              <a:extLst>
                <a:ext uri="{FF2B5EF4-FFF2-40B4-BE49-F238E27FC236}">
                  <a16:creationId xmlns:a16="http://schemas.microsoft.com/office/drawing/2014/main" id="{9593F583-F3E8-31C2-8277-8B8837ECD67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3615843" y="10847662"/>
              <a:ext cx="47134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≪ぬりたし 補足事項≫</a:t>
              </a:r>
            </a:p>
          </p:txBody>
        </p:sp>
        <p:pic>
          <p:nvPicPr>
            <p:cNvPr id="5" name="図 4" descr="ダイアグラム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124C0641-BBB9-6DA9-AB88-F691BA3FFA4B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99" r="1640"/>
            <a:stretch>
              <a:fillRect/>
            </a:stretch>
          </p:blipFill>
          <p:spPr>
            <a:xfrm>
              <a:off x="23761210" y="391753"/>
              <a:ext cx="10487008" cy="8326214"/>
            </a:xfrm>
            <a:prstGeom prst="rect">
              <a:avLst/>
            </a:prstGeom>
          </p:spPr>
        </p:pic>
        <p:pic>
          <p:nvPicPr>
            <p:cNvPr id="4" name="図 3" descr="グラフィカル ユーザー インターフェイス&#10;&#10;AI 生成コンテンツは誤りを含む可能性があります。">
              <a:extLst>
                <a:ext uri="{FF2B5EF4-FFF2-40B4-BE49-F238E27FC236}">
                  <a16:creationId xmlns:a16="http://schemas.microsoft.com/office/drawing/2014/main" id="{D381A142-17AB-EE7D-A1A1-3E5031CA1169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61210" y="11309327"/>
              <a:ext cx="10574226" cy="8516539"/>
            </a:xfrm>
            <a:prstGeom prst="rect">
              <a:avLst/>
            </a:prstGeom>
          </p:spPr>
        </p:pic>
      </p:grpSp>
      <p:sp>
        <p:nvSpPr>
          <p:cNvPr id="90" name="タイトル 35">
            <a:extLst>
              <a:ext uri="{FF2B5EF4-FFF2-40B4-BE49-F238E27FC236}">
                <a16:creationId xmlns:a16="http://schemas.microsoft.com/office/drawing/2014/main" id="{B791FA45-3D6F-EB92-C7FB-62A7C5CEDFFF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84979" y="73639"/>
            <a:ext cx="12451198" cy="1476000"/>
          </a:xfrm>
          <a:prstGeom prst="roundRect">
            <a:avLst>
              <a:gd name="adj" fmla="val 50000"/>
            </a:avLst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A4</a:t>
            </a:r>
            <a:r>
              <a:rPr kumimoji="1" lang="ja-JP" altLang="en-US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片ポケット</a:t>
            </a:r>
            <a:r>
              <a:rPr kumimoji="1" lang="en-US" altLang="ja-JP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</a:t>
            </a:r>
            <a:r>
              <a:rPr kumimoji="1" lang="ja-JP" altLang="en-US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ｍｍマチ </a:t>
            </a:r>
            <a:r>
              <a:rPr kumimoji="1" lang="en-US" altLang="ja-JP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/</a:t>
            </a:r>
            <a:r>
              <a:rPr kumimoji="1" lang="ja-JP" altLang="en-US" sz="5400" b="1" u="sng" spc="50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中面</a:t>
            </a:r>
            <a:endParaRPr kumimoji="1" lang="en-US" altLang="ja-JP" sz="5400" b="1" u="sng" spc="500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lnSpc>
                <a:spcPct val="150000"/>
              </a:lnSpc>
            </a:pPr>
            <a:r>
              <a:rPr kumimoji="1" lang="ja-JP" altLang="en-US" sz="2400" b="1" dirty="0">
                <a:solidFill>
                  <a:schemeClr val="bg1"/>
                </a:solidFill>
              </a:rPr>
              <a:t>（仕上：</a:t>
            </a:r>
            <a:r>
              <a:rPr kumimoji="1" lang="en-US" altLang="ja-JP" sz="2400" b="1" dirty="0">
                <a:solidFill>
                  <a:schemeClr val="bg1"/>
                </a:solidFill>
              </a:rPr>
              <a:t>220×307×3 / </a:t>
            </a:r>
            <a:r>
              <a:rPr kumimoji="1" lang="ja-JP" altLang="en-US" sz="2400" b="1" dirty="0">
                <a:solidFill>
                  <a:schemeClr val="bg1"/>
                </a:solidFill>
              </a:rPr>
              <a:t>展開：</a:t>
            </a:r>
            <a:r>
              <a:rPr kumimoji="1" lang="en-US" altLang="ja-JP" sz="2400" b="1" dirty="0">
                <a:solidFill>
                  <a:schemeClr val="bg1"/>
                </a:solidFill>
              </a:rPr>
              <a:t>466×392 / </a:t>
            </a:r>
            <a:r>
              <a:rPr kumimoji="1" lang="ja-JP" altLang="en-US" sz="2400" b="1" dirty="0">
                <a:solidFill>
                  <a:schemeClr val="bg1"/>
                </a:solidFill>
              </a:rPr>
              <a:t>ポケット：</a:t>
            </a:r>
            <a:r>
              <a:rPr kumimoji="1" lang="en-US" altLang="ja-JP" sz="2400" b="1" dirty="0">
                <a:solidFill>
                  <a:schemeClr val="bg1"/>
                </a:solidFill>
              </a:rPr>
              <a:t>203×82</a:t>
            </a:r>
            <a:r>
              <a:rPr kumimoji="1" lang="ja-JP" altLang="en-US" sz="2400" b="1" dirty="0">
                <a:solidFill>
                  <a:schemeClr val="bg1"/>
                </a:solidFill>
              </a:rPr>
              <a:t>）</a:t>
            </a:r>
          </a:p>
        </p:txBody>
      </p:sp>
      <p:grpSp>
        <p:nvGrpSpPr>
          <p:cNvPr id="91" name="ガイド線の詳細">
            <a:extLst>
              <a:ext uri="{FF2B5EF4-FFF2-40B4-BE49-F238E27FC236}">
                <a16:creationId xmlns:a16="http://schemas.microsoft.com/office/drawing/2014/main" id="{EA570F6D-BE69-B6BB-AC38-C6E755688002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12906244" y="106188"/>
            <a:ext cx="10388155" cy="1440000"/>
            <a:chOff x="12937930" y="-36208"/>
            <a:chExt cx="10388155" cy="1440000"/>
          </a:xfrm>
        </p:grpSpPr>
        <p:cxnSp>
          <p:nvCxnSpPr>
            <p:cNvPr id="92" name="直線コネクタ 91">
              <a:extLst>
                <a:ext uri="{FF2B5EF4-FFF2-40B4-BE49-F238E27FC236}">
                  <a16:creationId xmlns:a16="http://schemas.microsoft.com/office/drawing/2014/main" id="{C9E6C716-6E4A-8D90-F76F-B9D9B08B6CED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35988" y="1134448"/>
              <a:ext cx="900000" cy="0"/>
            </a:xfrm>
            <a:prstGeom prst="line">
              <a:avLst/>
            </a:prstGeom>
            <a:ln w="12700">
              <a:solidFill>
                <a:srgbClr val="00FF99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線コネクタ 92">
              <a:extLst>
                <a:ext uri="{FF2B5EF4-FFF2-40B4-BE49-F238E27FC236}">
                  <a16:creationId xmlns:a16="http://schemas.microsoft.com/office/drawing/2014/main" id="{E5EE6784-1A5A-1349-FC50-9DAF0FB8EE0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26432" y="797308"/>
              <a:ext cx="900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線コネクタ 93">
              <a:extLst>
                <a:ext uri="{FF2B5EF4-FFF2-40B4-BE49-F238E27FC236}">
                  <a16:creationId xmlns:a16="http://schemas.microsoft.com/office/drawing/2014/main" id="{8D4BA677-FEE4-B075-ACD7-E9C3CF8B48D8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>
              <a:off x="13335988" y="483028"/>
              <a:ext cx="900000" cy="0"/>
            </a:xfrm>
            <a:prstGeom prst="line">
              <a:avLst/>
            </a:prstGeom>
            <a:ln w="12700">
              <a:solidFill>
                <a:srgbClr val="FF0066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テキスト ボックス 94">
              <a:extLst>
                <a:ext uri="{FF2B5EF4-FFF2-40B4-BE49-F238E27FC236}">
                  <a16:creationId xmlns:a16="http://schemas.microsoft.com/office/drawing/2014/main" id="{B129BB40-5D7B-901F-4EAE-3175ABDADB99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0" y="336482"/>
              <a:ext cx="1038815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000" b="1" dirty="0">
                  <a:solidFill>
                    <a:srgbClr val="FF0066"/>
                  </a:solidFill>
                </a:rPr>
                <a:t>●　　　　ピンク色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の線・・・切れてはいけない文字や絵柄を入れる範囲</a:t>
              </a:r>
              <a:endParaRPr kumimoji="1" lang="en-US" altLang="ja-JP" sz="20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2000" b="1" dirty="0"/>
                <a:t>●　　　　黒色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の線・・・・・仕上がりの位置</a:t>
              </a:r>
              <a:endParaRPr kumimoji="1" lang="en-US" altLang="ja-JP" sz="20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  <a:p>
              <a:r>
                <a:rPr kumimoji="1" lang="ja-JP" altLang="en-US" sz="2000" b="1" dirty="0">
                  <a:solidFill>
                    <a:srgbClr val="00FF99"/>
                  </a:solidFill>
                </a:rPr>
                <a:t>●　　　　緑色</a:t>
              </a:r>
              <a:r>
                <a:rPr kumimoji="1" lang="ja-JP" altLang="en-US" sz="20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の線・・・・・ぬりたし範囲</a:t>
              </a:r>
              <a:r>
                <a:rPr kumimoji="1" lang="ja-JP" altLang="en-US" sz="1800" b="1" dirty="0">
                  <a:solidFill>
                    <a:schemeClr val="tx2">
                      <a:lumMod val="90000"/>
                      <a:lumOff val="10000"/>
                    </a:schemeClr>
                  </a:solidFill>
                </a:rPr>
                <a:t>（背景や絵柄を端まで入れる場合はこの線まで）</a:t>
              </a:r>
              <a:endParaRPr kumimoji="1" lang="en-US" altLang="ja-JP" sz="2400" b="1" dirty="0">
                <a:solidFill>
                  <a:schemeClr val="tx2">
                    <a:lumMod val="90000"/>
                    <a:lumOff val="10000"/>
                  </a:schemeClr>
                </a:solidFill>
              </a:endParaRPr>
            </a:p>
          </p:txBody>
        </p:sp>
        <p:sp>
          <p:nvSpPr>
            <p:cNvPr id="96" name="正方形/長方形 95">
              <a:extLst>
                <a:ext uri="{FF2B5EF4-FFF2-40B4-BE49-F238E27FC236}">
                  <a16:creationId xmlns:a16="http://schemas.microsoft.com/office/drawing/2014/main" id="{99B352B5-9DF5-31F4-DDC3-84A96C2A4183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8"/>
              <a:ext cx="10388154" cy="1440000"/>
            </a:xfrm>
            <a:prstGeom prst="rect">
              <a:avLst/>
            </a:prstGeom>
            <a:noFill/>
            <a:ln w="38100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97" name="正方形/長方形 96">
              <a:extLst>
                <a:ext uri="{FF2B5EF4-FFF2-40B4-BE49-F238E27FC236}">
                  <a16:creationId xmlns:a16="http://schemas.microsoft.com/office/drawing/2014/main" id="{5C947F38-8A8C-8552-5C19-A591674DBBE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2937931" y="-36207"/>
              <a:ext cx="10388154" cy="347329"/>
            </a:xfrm>
            <a:prstGeom prst="rect">
              <a:avLst/>
            </a:prstGeom>
            <a:solidFill>
              <a:schemeClr val="tx2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rtlCol="0" anchor="ctr"/>
            <a:lstStyle/>
            <a:p>
              <a:pPr algn="ctr"/>
              <a:r>
                <a:rPr kumimoji="1" lang="ja-JP" altLang="en-US" b="1" spc="250" dirty="0">
                  <a:solidFill>
                    <a:schemeClr val="bg1"/>
                  </a:solidFill>
                </a:rPr>
                <a:t>ガイド線に沿ってデザインを作成してください</a:t>
              </a:r>
              <a:endParaRPr kumimoji="1" lang="en-US" altLang="ja-JP" b="1" spc="25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8" name="注意事項">
            <a:extLst>
              <a:ext uri="{FF2B5EF4-FFF2-40B4-BE49-F238E27FC236}">
                <a16:creationId xmlns:a16="http://schemas.microsoft.com/office/drawing/2014/main" id="{DBE74E67-FCAE-C068-BE39-4B1870283112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1575810" y="2590848"/>
            <a:ext cx="1440000" cy="13700882"/>
            <a:chOff x="21575810" y="2590848"/>
            <a:chExt cx="1440000" cy="13700882"/>
          </a:xfrm>
        </p:grpSpPr>
        <p:cxnSp>
          <p:nvCxnSpPr>
            <p:cNvPr id="99" name="直線コネクタ 98">
              <a:extLst>
                <a:ext uri="{FF2B5EF4-FFF2-40B4-BE49-F238E27FC236}">
                  <a16:creationId xmlns:a16="http://schemas.microsoft.com/office/drawing/2014/main" id="{CB5AE65B-CE66-6155-6232-ED14B4EDA03A}"/>
                </a:ext>
              </a:extLst>
            </p:cNvPr>
            <p:cNvCxnSpPr>
              <a:cxnSpLocks noGrp="1" noRot="1" noMove="1" noResize="1" noEditPoints="1" noAdjustHandles="1" noChangeArrowheads="1" noChangeShapeType="1"/>
            </p:cNvCxnSpPr>
            <p:nvPr/>
          </p:nvCxnSpPr>
          <p:spPr>
            <a:xfrm rot="5400000">
              <a:off x="17171156" y="9527384"/>
              <a:ext cx="10800000" cy="0"/>
            </a:xfrm>
            <a:prstGeom prst="line">
              <a:avLst/>
            </a:prstGeom>
            <a:ln w="381000">
              <a:solidFill>
                <a:srgbClr val="FF0000">
                  <a:alpha val="3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テキスト ボックス 99">
              <a:extLst>
                <a:ext uri="{FF2B5EF4-FFF2-40B4-BE49-F238E27FC236}">
                  <a16:creationId xmlns:a16="http://schemas.microsoft.com/office/drawing/2014/main" id="{733D2AD0-60F3-53BD-C405-21937F0B797C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2262827" y="4104828"/>
              <a:ext cx="615553" cy="11995038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※【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データ作成の手順</a:t>
              </a:r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・ </a:t>
              </a:r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【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チェックリスト</a:t>
              </a:r>
              <a:r>
                <a:rPr kumimoji="1" lang="en-US" altLang="ja-JP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】</a:t>
              </a:r>
              <a:r>
                <a:rPr kumimoji="1" lang="ja-JP" altLang="en-US" sz="28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を 必ず ご確認ください。</a:t>
              </a:r>
            </a:p>
          </p:txBody>
        </p:sp>
        <p:sp>
          <p:nvSpPr>
            <p:cNvPr id="101" name="テキスト ボックス 100">
              <a:extLst>
                <a:ext uri="{FF2B5EF4-FFF2-40B4-BE49-F238E27FC236}">
                  <a16:creationId xmlns:a16="http://schemas.microsoft.com/office/drawing/2014/main" id="{53E58427-03B0-CE01-D794-F2898E2C6793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1757033" y="4104828"/>
              <a:ext cx="492443" cy="12186902"/>
            </a:xfrm>
            <a:prstGeom prst="rect">
              <a:avLst/>
            </a:prstGeom>
            <a:noFill/>
          </p:spPr>
          <p:txBody>
            <a:bodyPr vert="eaVert" wrap="square" rtlCol="0" anchor="ctr">
              <a:spAutoFit/>
            </a:bodyPr>
            <a:lstStyle/>
            <a:p>
              <a:r>
                <a:rPr kumimoji="1" lang="en-US" altLang="ja-JP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※</a:t>
              </a:r>
              <a:r>
                <a:rPr kumimoji="1" lang="ja-JP" altLang="en-US" sz="2000" b="1" dirty="0"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ご入稿の際は、「表示」→「スライドマスター」から ガイド線 を削除の上、ＰＤＦに変換してください。</a:t>
              </a:r>
            </a:p>
          </p:txBody>
        </p:sp>
        <p:sp>
          <p:nvSpPr>
            <p:cNvPr id="102" name="楕円 101">
              <a:extLst>
                <a:ext uri="{FF2B5EF4-FFF2-40B4-BE49-F238E27FC236}">
                  <a16:creationId xmlns:a16="http://schemas.microsoft.com/office/drawing/2014/main" id="{CBBF9C64-E43C-F8A2-FA1C-F2FA46F28B2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21575810" y="2590848"/>
              <a:ext cx="1440000" cy="1440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3200" b="1" dirty="0">
                  <a:solidFill>
                    <a:schemeClr val="bg1"/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注意事項</a:t>
              </a:r>
            </a:p>
          </p:txBody>
        </p:sp>
      </p:grpSp>
      <p:grpSp>
        <p:nvGrpSpPr>
          <p:cNvPr id="219" name="ガイド線">
            <a:extLst>
              <a:ext uri="{FF2B5EF4-FFF2-40B4-BE49-F238E27FC236}">
                <a16:creationId xmlns:a16="http://schemas.microsoft.com/office/drawing/2014/main" id="{E3DAE2F4-9FC0-6DD2-1AE6-50003B560903}"/>
              </a:ext>
            </a:extLst>
          </p:cNvPr>
          <p:cNvGrpSpPr/>
          <p:nvPr userDrawn="1"/>
        </p:nvGrpSpPr>
        <p:grpSpPr>
          <a:xfrm>
            <a:off x="3202012" y="2745908"/>
            <a:ext cx="17000487" cy="14329161"/>
            <a:chOff x="3202012" y="2745908"/>
            <a:chExt cx="17000487" cy="14329161"/>
          </a:xfrm>
        </p:grpSpPr>
        <p:grpSp>
          <p:nvGrpSpPr>
            <p:cNvPr id="212" name="フォルダ枠">
              <a:extLst>
                <a:ext uri="{FF2B5EF4-FFF2-40B4-BE49-F238E27FC236}">
                  <a16:creationId xmlns:a16="http://schemas.microsoft.com/office/drawing/2014/main" id="{AD2CABF7-4A29-0A3A-8FB3-1510E4069CC7}"/>
                </a:ext>
              </a:extLst>
            </p:cNvPr>
            <p:cNvGrpSpPr/>
            <p:nvPr userDrawn="1"/>
          </p:nvGrpSpPr>
          <p:grpSpPr>
            <a:xfrm>
              <a:off x="3202012" y="2745908"/>
              <a:ext cx="17000487" cy="14329161"/>
              <a:chOff x="3670686" y="2332370"/>
              <a:chExt cx="17000487" cy="14329161"/>
            </a:xfrm>
          </p:grpSpPr>
          <p:grpSp>
            <p:nvGrpSpPr>
              <p:cNvPr id="211" name="黒枠">
                <a:extLst>
                  <a:ext uri="{FF2B5EF4-FFF2-40B4-BE49-F238E27FC236}">
                    <a16:creationId xmlns:a16="http://schemas.microsoft.com/office/drawing/2014/main" id="{C5BF6D2C-D7E3-1613-5A5B-0CA5A9B9C574}"/>
                  </a:ext>
                </a:extLst>
              </p:cNvPr>
              <p:cNvGrpSpPr/>
              <p:nvPr userDrawn="1"/>
            </p:nvGrpSpPr>
            <p:grpSpPr>
              <a:xfrm>
                <a:off x="3778686" y="2442628"/>
                <a:ext cx="16782441" cy="14111410"/>
                <a:chOff x="3778686" y="2442628"/>
                <a:chExt cx="16782441" cy="14111410"/>
              </a:xfrm>
            </p:grpSpPr>
            <p:sp>
              <p:nvSpPr>
                <p:cNvPr id="69" name="正方形/長方形 68">
                  <a:extLst>
                    <a:ext uri="{FF2B5EF4-FFF2-40B4-BE49-F238E27FC236}">
                      <a16:creationId xmlns:a16="http://schemas.microsoft.com/office/drawing/2014/main" id="{97A06705-AC2D-6D56-7270-2BCA86AA52B5}"/>
                    </a:ext>
                  </a:extLst>
                </p:cNvPr>
                <p:cNvSpPr/>
                <p:nvPr userDrawn="1"/>
              </p:nvSpPr>
              <p:spPr>
                <a:xfrm flipH="1">
                  <a:off x="3778686" y="2442628"/>
                  <a:ext cx="7920000" cy="1105200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0" name="正方形/長方形 69">
                  <a:extLst>
                    <a:ext uri="{FF2B5EF4-FFF2-40B4-BE49-F238E27FC236}">
                      <a16:creationId xmlns:a16="http://schemas.microsoft.com/office/drawing/2014/main" id="{2A0FAC2E-2B8D-6B4A-302F-A3E026656106}"/>
                    </a:ext>
                  </a:extLst>
                </p:cNvPr>
                <p:cNvSpPr/>
                <p:nvPr userDrawn="1"/>
              </p:nvSpPr>
              <p:spPr>
                <a:xfrm flipH="1">
                  <a:off x="11808863" y="2442628"/>
                  <a:ext cx="7920000" cy="1105200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cxnSp>
              <p:nvCxnSpPr>
                <p:cNvPr id="71" name="直線コネクタ 70">
                  <a:extLst>
                    <a:ext uri="{FF2B5EF4-FFF2-40B4-BE49-F238E27FC236}">
                      <a16:creationId xmlns:a16="http://schemas.microsoft.com/office/drawing/2014/main" id="{0AE7E026-2A05-B843-4C9D-71E30AAC9F8D}"/>
                    </a:ext>
                  </a:extLst>
                </p:cNvPr>
                <p:cNvCxnSpPr/>
                <p:nvPr userDrawn="1"/>
              </p:nvCxnSpPr>
              <p:spPr>
                <a:xfrm flipH="1">
                  <a:off x="11698319" y="2442628"/>
                  <a:ext cx="10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線コネクタ 71">
                  <a:extLst>
                    <a:ext uri="{FF2B5EF4-FFF2-40B4-BE49-F238E27FC236}">
                      <a16:creationId xmlns:a16="http://schemas.microsoft.com/office/drawing/2014/main" id="{C9FAB686-D09F-1281-0CEB-BF2EB44D53C3}"/>
                    </a:ext>
                  </a:extLst>
                </p:cNvPr>
                <p:cNvCxnSpPr/>
                <p:nvPr userDrawn="1"/>
              </p:nvCxnSpPr>
              <p:spPr>
                <a:xfrm flipH="1">
                  <a:off x="11698319" y="13494038"/>
                  <a:ext cx="10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直線コネクタ 73">
                  <a:extLst>
                    <a:ext uri="{FF2B5EF4-FFF2-40B4-BE49-F238E27FC236}">
                      <a16:creationId xmlns:a16="http://schemas.microsoft.com/office/drawing/2014/main" id="{8C21F69A-C5C8-04FB-AFA9-49C5D8B9BC66}"/>
                    </a:ext>
                  </a:extLst>
                </p:cNvPr>
                <p:cNvCxnSpPr/>
                <p:nvPr userDrawn="1"/>
              </p:nvCxnSpPr>
              <p:spPr>
                <a:xfrm flipH="1">
                  <a:off x="12418300" y="13494038"/>
                  <a:ext cx="0" cy="108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直線コネクタ 74">
                  <a:extLst>
                    <a:ext uri="{FF2B5EF4-FFF2-40B4-BE49-F238E27FC236}">
                      <a16:creationId xmlns:a16="http://schemas.microsoft.com/office/drawing/2014/main" id="{12741830-2130-AA73-1B69-12108078FA2F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2415882" y="13604071"/>
                  <a:ext cx="73152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直線コネクタ 75">
                  <a:extLst>
                    <a:ext uri="{FF2B5EF4-FFF2-40B4-BE49-F238E27FC236}">
                      <a16:creationId xmlns:a16="http://schemas.microsoft.com/office/drawing/2014/main" id="{A66F16BF-393C-1B80-D240-D15BA12C594F}"/>
                    </a:ext>
                  </a:extLst>
                </p:cNvPr>
                <p:cNvCxnSpPr/>
                <p:nvPr userDrawn="1"/>
              </p:nvCxnSpPr>
              <p:spPr>
                <a:xfrm flipH="1">
                  <a:off x="19731930" y="10543632"/>
                  <a:ext cx="10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直線コネクタ 76">
                  <a:extLst>
                    <a:ext uri="{FF2B5EF4-FFF2-40B4-BE49-F238E27FC236}">
                      <a16:creationId xmlns:a16="http://schemas.microsoft.com/office/drawing/2014/main" id="{434D1297-8ACA-06E6-222F-CEDBED37EF58}"/>
                    </a:ext>
                  </a:extLst>
                </p:cNvPr>
                <p:cNvCxnSpPr/>
                <p:nvPr userDrawn="1"/>
              </p:nvCxnSpPr>
              <p:spPr>
                <a:xfrm flipH="1" flipV="1">
                  <a:off x="19837549" y="10541251"/>
                  <a:ext cx="0" cy="29448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線コネクタ 77">
                  <a:extLst>
                    <a:ext uri="{FF2B5EF4-FFF2-40B4-BE49-F238E27FC236}">
                      <a16:creationId xmlns:a16="http://schemas.microsoft.com/office/drawing/2014/main" id="{B9FF9E0E-5A82-55A6-6B30-470E531A2201}"/>
                    </a:ext>
                  </a:extLst>
                </p:cNvPr>
                <p:cNvCxnSpPr/>
                <p:nvPr userDrawn="1"/>
              </p:nvCxnSpPr>
              <p:spPr>
                <a:xfrm flipH="1" flipV="1">
                  <a:off x="20559068" y="10669143"/>
                  <a:ext cx="0" cy="26892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線コネクタ 78">
                  <a:extLst>
                    <a:ext uri="{FF2B5EF4-FFF2-40B4-BE49-F238E27FC236}">
                      <a16:creationId xmlns:a16="http://schemas.microsoft.com/office/drawing/2014/main" id="{B5A9149B-81AA-EA48-1561-640C607DC138}"/>
                    </a:ext>
                  </a:extLst>
                </p:cNvPr>
                <p:cNvCxnSpPr/>
                <p:nvPr userDrawn="1"/>
              </p:nvCxnSpPr>
              <p:spPr>
                <a:xfrm flipH="1">
                  <a:off x="19839930" y="13355788"/>
                  <a:ext cx="719138" cy="127637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線コネクタ 79">
                  <a:extLst>
                    <a:ext uri="{FF2B5EF4-FFF2-40B4-BE49-F238E27FC236}">
                      <a16:creationId xmlns:a16="http://schemas.microsoft.com/office/drawing/2014/main" id="{AC244703-3EE4-3919-02EE-967971CEA422}"/>
                    </a:ext>
                  </a:extLst>
                </p:cNvPr>
                <p:cNvCxnSpPr/>
                <p:nvPr userDrawn="1"/>
              </p:nvCxnSpPr>
              <p:spPr>
                <a:xfrm flipH="1" flipV="1">
                  <a:off x="19839931" y="10543632"/>
                  <a:ext cx="721196" cy="1296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線コネクタ 80">
                  <a:extLst>
                    <a:ext uri="{FF2B5EF4-FFF2-40B4-BE49-F238E27FC236}">
                      <a16:creationId xmlns:a16="http://schemas.microsoft.com/office/drawing/2014/main" id="{9C39E5BC-822B-369F-6B7B-01F07FBD8E80}"/>
                    </a:ext>
                  </a:extLst>
                </p:cNvPr>
                <p:cNvCxnSpPr/>
                <p:nvPr userDrawn="1"/>
              </p:nvCxnSpPr>
              <p:spPr>
                <a:xfrm flipH="1">
                  <a:off x="19731228" y="13496419"/>
                  <a:ext cx="0" cy="108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線コネクタ 81">
                  <a:extLst>
                    <a:ext uri="{FF2B5EF4-FFF2-40B4-BE49-F238E27FC236}">
                      <a16:creationId xmlns:a16="http://schemas.microsoft.com/office/drawing/2014/main" id="{D7CB6439-B631-A80C-7687-15ADFC5BA962}"/>
                    </a:ext>
                  </a:extLst>
                </p:cNvPr>
                <p:cNvCxnSpPr/>
                <p:nvPr userDrawn="1"/>
              </p:nvCxnSpPr>
              <p:spPr>
                <a:xfrm flipH="1">
                  <a:off x="19729354" y="13484514"/>
                  <a:ext cx="108000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線コネクタ 83">
                  <a:extLst>
                    <a:ext uri="{FF2B5EF4-FFF2-40B4-BE49-F238E27FC236}">
                      <a16:creationId xmlns:a16="http://schemas.microsoft.com/office/drawing/2014/main" id="{AEDAB04E-55FE-4F1A-68E4-1D1664394278}"/>
                    </a:ext>
                  </a:extLst>
                </p:cNvPr>
                <p:cNvCxnSpPr/>
                <p:nvPr/>
              </p:nvCxnSpPr>
              <p:spPr>
                <a:xfrm flipH="1" flipV="1">
                  <a:off x="19730185" y="13602038"/>
                  <a:ext cx="0" cy="295200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線コネクタ 84">
                  <a:extLst>
                    <a:ext uri="{FF2B5EF4-FFF2-40B4-BE49-F238E27FC236}">
                      <a16:creationId xmlns:a16="http://schemas.microsoft.com/office/drawing/2014/main" id="{AB67709D-3376-B99B-AC61-BE29ECD0E169}"/>
                    </a:ext>
                  </a:extLst>
                </p:cNvPr>
                <p:cNvCxnSpPr/>
                <p:nvPr/>
              </p:nvCxnSpPr>
              <p:spPr>
                <a:xfrm>
                  <a:off x="14029984" y="16550297"/>
                  <a:ext cx="5698717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9" name="円弧 88">
                  <a:extLst>
                    <a:ext uri="{FF2B5EF4-FFF2-40B4-BE49-F238E27FC236}">
                      <a16:creationId xmlns:a16="http://schemas.microsoft.com/office/drawing/2014/main" id="{6609208D-F409-9DBD-0B1F-96459EC1DBA5}"/>
                    </a:ext>
                  </a:extLst>
                </p:cNvPr>
                <p:cNvSpPr/>
                <p:nvPr/>
              </p:nvSpPr>
              <p:spPr>
                <a:xfrm flipH="1">
                  <a:off x="17394235" y="15528601"/>
                  <a:ext cx="900000" cy="900000"/>
                </a:xfrm>
                <a:prstGeom prst="arc">
                  <a:avLst>
                    <a:gd name="adj1" fmla="val 16338140"/>
                    <a:gd name="adj2" fmla="val 21472921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19" name="円弧 118">
                  <a:extLst>
                    <a:ext uri="{FF2B5EF4-FFF2-40B4-BE49-F238E27FC236}">
                      <a16:creationId xmlns:a16="http://schemas.microsoft.com/office/drawing/2014/main" id="{83248956-28A6-1FBA-9E17-B021D426C121}"/>
                    </a:ext>
                  </a:extLst>
                </p:cNvPr>
                <p:cNvSpPr/>
                <p:nvPr/>
              </p:nvSpPr>
              <p:spPr>
                <a:xfrm flipV="1">
                  <a:off x="13872366" y="13329334"/>
                  <a:ext cx="900000" cy="900000"/>
                </a:xfrm>
                <a:prstGeom prst="arc">
                  <a:avLst>
                    <a:gd name="adj1" fmla="val 16338140"/>
                    <a:gd name="adj2" fmla="val 21472921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21" name="楕円 120">
                  <a:extLst>
                    <a:ext uri="{FF2B5EF4-FFF2-40B4-BE49-F238E27FC236}">
                      <a16:creationId xmlns:a16="http://schemas.microsoft.com/office/drawing/2014/main" id="{E78A5A17-5872-9A45-C5AB-B3E400707FA0}"/>
                    </a:ext>
                  </a:extLst>
                </p:cNvPr>
                <p:cNvSpPr/>
                <p:nvPr/>
              </p:nvSpPr>
              <p:spPr>
                <a:xfrm flipH="1">
                  <a:off x="17791283" y="15493623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22" name="楕円 121">
                  <a:extLst>
                    <a:ext uri="{FF2B5EF4-FFF2-40B4-BE49-F238E27FC236}">
                      <a16:creationId xmlns:a16="http://schemas.microsoft.com/office/drawing/2014/main" id="{DC4A4EC1-011C-77E2-B3AA-8A9485FFA909}"/>
                    </a:ext>
                  </a:extLst>
                </p:cNvPr>
                <p:cNvSpPr/>
                <p:nvPr/>
              </p:nvSpPr>
              <p:spPr>
                <a:xfrm flipH="1">
                  <a:off x="17360616" y="15922654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35" name="楕円 134">
                  <a:extLst>
                    <a:ext uri="{FF2B5EF4-FFF2-40B4-BE49-F238E27FC236}">
                      <a16:creationId xmlns:a16="http://schemas.microsoft.com/office/drawing/2014/main" id="{349D97E4-7FD9-3333-747E-6959190BD12B}"/>
                    </a:ext>
                  </a:extLst>
                </p:cNvPr>
                <p:cNvSpPr/>
                <p:nvPr/>
              </p:nvSpPr>
              <p:spPr>
                <a:xfrm flipH="1">
                  <a:off x="14301503" y="14192282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36" name="楕円 135">
                  <a:extLst>
                    <a:ext uri="{FF2B5EF4-FFF2-40B4-BE49-F238E27FC236}">
                      <a16:creationId xmlns:a16="http://schemas.microsoft.com/office/drawing/2014/main" id="{067F873E-428B-28E4-E530-8F700E0C9EB6}"/>
                    </a:ext>
                  </a:extLst>
                </p:cNvPr>
                <p:cNvSpPr/>
                <p:nvPr/>
              </p:nvSpPr>
              <p:spPr>
                <a:xfrm flipH="1">
                  <a:off x="14730708" y="13762895"/>
                  <a:ext cx="72000" cy="72000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7" name="円弧 86">
                  <a:extLst>
                    <a:ext uri="{FF2B5EF4-FFF2-40B4-BE49-F238E27FC236}">
                      <a16:creationId xmlns:a16="http://schemas.microsoft.com/office/drawing/2014/main" id="{E6B3E808-C52E-4CF8-0142-D69D3347CD25}"/>
                    </a:ext>
                  </a:extLst>
                </p:cNvPr>
                <p:cNvSpPr/>
                <p:nvPr/>
              </p:nvSpPr>
              <p:spPr>
                <a:xfrm rot="21445311" flipH="1">
                  <a:off x="12418411" y="11295173"/>
                  <a:ext cx="3240375" cy="5258350"/>
                </a:xfrm>
                <a:prstGeom prst="arc">
                  <a:avLst>
                    <a:gd name="adj1" fmla="val 52288"/>
                    <a:gd name="adj2" fmla="val 5247240"/>
                  </a:avLst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cxnSp>
              <p:nvCxnSpPr>
                <p:cNvPr id="88" name="直線コネクタ 87">
                  <a:extLst>
                    <a:ext uri="{FF2B5EF4-FFF2-40B4-BE49-F238E27FC236}">
                      <a16:creationId xmlns:a16="http://schemas.microsoft.com/office/drawing/2014/main" id="{EBDCD249-DADB-F4F4-EEB3-B92FAC308A97}"/>
                    </a:ext>
                  </a:extLst>
                </p:cNvPr>
                <p:cNvCxnSpPr>
                  <a:cxnSpLocks/>
                  <a:endCxn id="87" idx="0"/>
                </p:cNvCxnSpPr>
                <p:nvPr/>
              </p:nvCxnSpPr>
              <p:spPr>
                <a:xfrm>
                  <a:off x="12418300" y="13601072"/>
                  <a:ext cx="2930" cy="420771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9" name="緑枠">
                <a:extLst>
                  <a:ext uri="{FF2B5EF4-FFF2-40B4-BE49-F238E27FC236}">
                    <a16:creationId xmlns:a16="http://schemas.microsoft.com/office/drawing/2014/main" id="{29E6D63F-4FF8-C7F9-842E-BC3832E4F246}"/>
                  </a:ext>
                </a:extLst>
              </p:cNvPr>
              <p:cNvGrpSpPr>
                <a:grpSpLocks/>
              </p:cNvGrpSpPr>
              <p:nvPr userDrawn="1"/>
            </p:nvGrpSpPr>
            <p:grpSpPr>
              <a:xfrm>
                <a:off x="3670686" y="2332370"/>
                <a:ext cx="17000487" cy="14329161"/>
                <a:chOff x="3670686" y="2332370"/>
                <a:chExt cx="17000487" cy="14329161"/>
              </a:xfrm>
            </p:grpSpPr>
            <p:cxnSp>
              <p:nvCxnSpPr>
                <p:cNvPr id="168" name="直線コネクタ 167">
                  <a:extLst>
                    <a:ext uri="{FF2B5EF4-FFF2-40B4-BE49-F238E27FC236}">
                      <a16:creationId xmlns:a16="http://schemas.microsoft.com/office/drawing/2014/main" id="{E9B862B0-995D-806E-AF40-4044B0705D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3670686" y="2332370"/>
                  <a:ext cx="0" cy="1126800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1" name="直線コネクタ 170">
                  <a:extLst>
                    <a:ext uri="{FF2B5EF4-FFF2-40B4-BE49-F238E27FC236}">
                      <a16:creationId xmlns:a16="http://schemas.microsoft.com/office/drawing/2014/main" id="{03D9E920-9D79-F5B2-C319-A1E2AE3078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2030" y="2332370"/>
                  <a:ext cx="16272000" cy="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4" name="直線コネクタ 193">
                  <a:extLst>
                    <a:ext uri="{FF2B5EF4-FFF2-40B4-BE49-F238E27FC236}">
                      <a16:creationId xmlns:a16="http://schemas.microsoft.com/office/drawing/2014/main" id="{0E9E2517-7F6D-5D1D-5326-CB6D74394D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811573" y="16661531"/>
                  <a:ext cx="8139600" cy="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線コネクタ 194">
                  <a:extLst>
                    <a:ext uri="{FF2B5EF4-FFF2-40B4-BE49-F238E27FC236}">
                      <a16:creationId xmlns:a16="http://schemas.microsoft.com/office/drawing/2014/main" id="{45F67FD2-2CAA-346B-59ED-CC7F0766BF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3672030" y="13603303"/>
                  <a:ext cx="8136000" cy="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6" name="直線コネクタ 195">
                  <a:extLst>
                    <a:ext uri="{FF2B5EF4-FFF2-40B4-BE49-F238E27FC236}">
                      <a16:creationId xmlns:a16="http://schemas.microsoft.com/office/drawing/2014/main" id="{973707A9-4CF3-4906-8824-717C07D64D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9948912" y="2334565"/>
                  <a:ext cx="0" cy="813600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7" name="直線コネクタ 196">
                  <a:extLst>
                    <a:ext uri="{FF2B5EF4-FFF2-40B4-BE49-F238E27FC236}">
                      <a16:creationId xmlns:a16="http://schemas.microsoft.com/office/drawing/2014/main" id="{558C163E-2119-FAA9-4C40-E8E7463792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11808863" y="13601531"/>
                  <a:ext cx="0" cy="306000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直線コネクタ 138">
                  <a:extLst>
                    <a:ext uri="{FF2B5EF4-FFF2-40B4-BE49-F238E27FC236}">
                      <a16:creationId xmlns:a16="http://schemas.microsoft.com/office/drawing/2014/main" id="{07289711-0A80-DC03-DBDA-07085E2C55E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9951173" y="10459876"/>
                  <a:ext cx="720000" cy="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直線コネクタ 139">
                  <a:extLst>
                    <a:ext uri="{FF2B5EF4-FFF2-40B4-BE49-F238E27FC236}">
                      <a16:creationId xmlns:a16="http://schemas.microsoft.com/office/drawing/2014/main" id="{6DB88CC7-8054-6D60-7215-FDA7F8B671A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9951173" y="13600367"/>
                  <a:ext cx="720000" cy="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1" name="直線コネクタ 140">
                  <a:extLst>
                    <a:ext uri="{FF2B5EF4-FFF2-40B4-BE49-F238E27FC236}">
                      <a16:creationId xmlns:a16="http://schemas.microsoft.com/office/drawing/2014/main" id="{0AF2BC55-2A4C-364A-DFE2-1F14B1B2A8E5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20671173" y="10451307"/>
                  <a:ext cx="0" cy="314906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直線コネクタ 197">
                  <a:extLst>
                    <a:ext uri="{FF2B5EF4-FFF2-40B4-BE49-F238E27FC236}">
                      <a16:creationId xmlns:a16="http://schemas.microsoft.com/office/drawing/2014/main" id="{116C0E0E-E3FB-1CE4-6B3F-68279441FB0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19951173" y="13600367"/>
                  <a:ext cx="0" cy="3060000"/>
                </a:xfrm>
                <a:prstGeom prst="line">
                  <a:avLst/>
                </a:prstGeom>
                <a:ln w="12700">
                  <a:solidFill>
                    <a:srgbClr val="00FF99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0" name="ピンク枠">
                <a:extLst>
                  <a:ext uri="{FF2B5EF4-FFF2-40B4-BE49-F238E27FC236}">
                    <a16:creationId xmlns:a16="http://schemas.microsoft.com/office/drawing/2014/main" id="{CD7FEF19-9A33-5BFD-5D41-8A666294069E}"/>
                  </a:ext>
                </a:extLst>
              </p:cNvPr>
              <p:cNvGrpSpPr>
                <a:grpSpLocks/>
              </p:cNvGrpSpPr>
              <p:nvPr userDrawn="1"/>
            </p:nvGrpSpPr>
            <p:grpSpPr>
              <a:xfrm>
                <a:off x="3886686" y="2550628"/>
                <a:ext cx="15737647" cy="13135530"/>
                <a:chOff x="3886686" y="2550628"/>
                <a:chExt cx="15737647" cy="13135530"/>
              </a:xfrm>
            </p:grpSpPr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CC0E2B6E-B12C-FDBE-603B-05D8527026F7}"/>
                    </a:ext>
                  </a:extLst>
                </p:cNvPr>
                <p:cNvCxnSpPr>
                  <a:cxnSpLocks/>
                  <a:endCxn id="63" idx="0"/>
                </p:cNvCxnSpPr>
                <p:nvPr/>
              </p:nvCxnSpPr>
              <p:spPr>
                <a:xfrm flipV="1">
                  <a:off x="12313932" y="13001722"/>
                  <a:ext cx="994" cy="378537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5" name="正方形/長方形 64">
                  <a:extLst>
                    <a:ext uri="{FF2B5EF4-FFF2-40B4-BE49-F238E27FC236}">
                      <a16:creationId xmlns:a16="http://schemas.microsoft.com/office/drawing/2014/main" id="{62BE3C55-2AAA-16C5-6893-C8302FD464A7}"/>
                    </a:ext>
                  </a:extLst>
                </p:cNvPr>
                <p:cNvSpPr>
                  <a:spLocks/>
                </p:cNvSpPr>
                <p:nvPr/>
              </p:nvSpPr>
              <p:spPr>
                <a:xfrm flipH="1">
                  <a:off x="3886686" y="2550628"/>
                  <a:ext cx="7704000" cy="10836000"/>
                </a:xfrm>
                <a:prstGeom prst="rect">
                  <a:avLst/>
                </a:prstGeom>
                <a:noFill/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cxnSp>
              <p:nvCxnSpPr>
                <p:cNvPr id="62" name="直線コネクタ 61">
                  <a:extLst>
                    <a:ext uri="{FF2B5EF4-FFF2-40B4-BE49-F238E27FC236}">
                      <a16:creationId xmlns:a16="http://schemas.microsoft.com/office/drawing/2014/main" id="{1C7AE766-10D7-896C-86B9-3F611A8C4C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13925616" y="10431034"/>
                  <a:ext cx="5698717" cy="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3" name="円弧 62">
                  <a:extLst>
                    <a:ext uri="{FF2B5EF4-FFF2-40B4-BE49-F238E27FC236}">
                      <a16:creationId xmlns:a16="http://schemas.microsoft.com/office/drawing/2014/main" id="{A77E527A-6B17-7EC0-F93D-3AC239E743DD}"/>
                    </a:ext>
                  </a:extLst>
                </p:cNvPr>
                <p:cNvSpPr>
                  <a:spLocks/>
                </p:cNvSpPr>
                <p:nvPr/>
              </p:nvSpPr>
              <p:spPr>
                <a:xfrm rot="154689" flipH="1" flipV="1">
                  <a:off x="12314043" y="10427808"/>
                  <a:ext cx="3240375" cy="5258350"/>
                </a:xfrm>
                <a:prstGeom prst="arc">
                  <a:avLst>
                    <a:gd name="adj1" fmla="val 21562582"/>
                    <a:gd name="adj2" fmla="val 5247280"/>
                  </a:avLst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cxnSp>
              <p:nvCxnSpPr>
                <p:cNvPr id="201" name="直線コネクタ 200">
                  <a:extLst>
                    <a:ext uri="{FF2B5EF4-FFF2-40B4-BE49-F238E27FC236}">
                      <a16:creationId xmlns:a16="http://schemas.microsoft.com/office/drawing/2014/main" id="{A5D97900-5924-2457-7208-86835E64AB52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1914319" y="2550628"/>
                  <a:ext cx="0" cy="10836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2" name="直線コネクタ 201">
                  <a:extLst>
                    <a:ext uri="{FF2B5EF4-FFF2-40B4-BE49-F238E27FC236}">
                      <a16:creationId xmlns:a16="http://schemas.microsoft.com/office/drawing/2014/main" id="{683B83A5-43F1-19C8-CD15-D5E902480DCB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>
                  <a:off x="19618319" y="2550628"/>
                  <a:ext cx="0" cy="788400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線コネクタ 202">
                  <a:extLst>
                    <a:ext uri="{FF2B5EF4-FFF2-40B4-BE49-F238E27FC236}">
                      <a16:creationId xmlns:a16="http://schemas.microsoft.com/office/drawing/2014/main" id="{BFDB8FFF-D4B4-A7E8-C3BB-BDED9C005D88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11914319" y="2550628"/>
                  <a:ext cx="7704000" cy="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直線コネクタ 207">
                  <a:extLst>
                    <a:ext uri="{FF2B5EF4-FFF2-40B4-BE49-F238E27FC236}">
                      <a16:creationId xmlns:a16="http://schemas.microsoft.com/office/drawing/2014/main" id="{ECE79797-0F5A-8835-A915-ED5ABD2D38FE}"/>
                    </a:ext>
                  </a:extLst>
                </p:cNvPr>
                <p:cNvCxnSpPr>
                  <a:cxnSpLocks/>
                </p:cNvCxnSpPr>
                <p:nvPr userDrawn="1"/>
              </p:nvCxnSpPr>
              <p:spPr>
                <a:xfrm flipH="1">
                  <a:off x="11914319" y="13380259"/>
                  <a:ext cx="403200" cy="0"/>
                </a:xfrm>
                <a:prstGeom prst="line">
                  <a:avLst/>
                </a:prstGeom>
                <a:ln w="12700">
                  <a:solidFill>
                    <a:srgbClr val="FF0066"/>
                  </a:solidFill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13" name="テキスト ボックス 212">
              <a:extLst>
                <a:ext uri="{FF2B5EF4-FFF2-40B4-BE49-F238E27FC236}">
                  <a16:creationId xmlns:a16="http://schemas.microsoft.com/office/drawing/2014/main" id="{9E842A62-2872-5386-6903-AADA1D0EF18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311874" y="13285503"/>
              <a:ext cx="791334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地</a:t>
              </a:r>
            </a:p>
          </p:txBody>
        </p:sp>
        <p:sp>
          <p:nvSpPr>
            <p:cNvPr id="214" name="テキスト ボックス 213">
              <a:extLst>
                <a:ext uri="{FF2B5EF4-FFF2-40B4-BE49-F238E27FC236}">
                  <a16:creationId xmlns:a16="http://schemas.microsoft.com/office/drawing/2014/main" id="{1AB69A71-8B09-CEB3-5BC9-5F9C7613470B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311875" y="2963581"/>
              <a:ext cx="793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天</a:t>
              </a:r>
            </a:p>
          </p:txBody>
        </p:sp>
        <p:sp>
          <p:nvSpPr>
            <p:cNvPr id="215" name="テキスト ボックス 214">
              <a:extLst>
                <a:ext uri="{FF2B5EF4-FFF2-40B4-BE49-F238E27FC236}">
                  <a16:creationId xmlns:a16="http://schemas.microsoft.com/office/drawing/2014/main" id="{E098DDD9-DB5F-D54F-EB0A-D28FB92803EF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1343512" y="2963339"/>
              <a:ext cx="79380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天</a:t>
              </a:r>
            </a:p>
          </p:txBody>
        </p:sp>
        <p:sp>
          <p:nvSpPr>
            <p:cNvPr id="216" name="テキスト ボックス 215">
              <a:extLst>
                <a:ext uri="{FF2B5EF4-FFF2-40B4-BE49-F238E27FC236}">
                  <a16:creationId xmlns:a16="http://schemas.microsoft.com/office/drawing/2014/main" id="{631BD891-478F-699D-E91A-2AF2EA56B496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1333219" y="13288233"/>
              <a:ext cx="793799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2800" b="1" dirty="0">
                  <a:solidFill>
                    <a:srgbClr val="C00000">
                      <a:alpha val="50000"/>
                    </a:srgbClr>
                  </a:solidFill>
                </a:rPr>
                <a:t>地</a:t>
              </a:r>
            </a:p>
          </p:txBody>
        </p:sp>
        <p:sp>
          <p:nvSpPr>
            <p:cNvPr id="217" name="テキスト ボックス 216">
              <a:extLst>
                <a:ext uri="{FF2B5EF4-FFF2-40B4-BE49-F238E27FC236}">
                  <a16:creationId xmlns:a16="http://schemas.microsoft.com/office/drawing/2014/main" id="{75A7276F-3ABC-4434-0F09-D3C2A19136C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1343512" y="7590605"/>
              <a:ext cx="79148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（</a:t>
              </a:r>
              <a:r>
                <a:rPr kumimoji="1" lang="en-US" altLang="ja-JP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P3</a:t>
              </a:r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）</a:t>
              </a:r>
            </a:p>
          </p:txBody>
        </p:sp>
        <p:sp>
          <p:nvSpPr>
            <p:cNvPr id="218" name="テキスト ボックス 217">
              <a:extLst>
                <a:ext uri="{FF2B5EF4-FFF2-40B4-BE49-F238E27FC236}">
                  <a16:creationId xmlns:a16="http://schemas.microsoft.com/office/drawing/2014/main" id="{6F4FDA25-754D-F67A-C43D-AD73DA55545E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3311875" y="7584810"/>
              <a:ext cx="79380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（</a:t>
              </a:r>
              <a:r>
                <a:rPr kumimoji="1" lang="en-US" altLang="ja-JP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P2</a:t>
              </a:r>
              <a:r>
                <a:rPr kumimoji="1" lang="ja-JP" altLang="en-US" sz="6000" b="1" dirty="0">
                  <a:solidFill>
                    <a:schemeClr val="tx2">
                      <a:lumMod val="75000"/>
                      <a:lumOff val="25000"/>
                      <a:alpha val="50000"/>
                    </a:schemeClr>
                  </a:solidFill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）</a:t>
              </a:r>
            </a:p>
          </p:txBody>
        </p:sp>
      </p:grpSp>
      <p:grpSp>
        <p:nvGrpSpPr>
          <p:cNvPr id="48" name="トンボ">
            <a:extLst>
              <a:ext uri="{FF2B5EF4-FFF2-40B4-BE49-F238E27FC236}">
                <a16:creationId xmlns:a16="http://schemas.microsoft.com/office/drawing/2014/main" id="{9DB2D718-2390-4285-B5DB-8A4084BE4E50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2879875" y="2384650"/>
            <a:ext cx="19371364" cy="15160110"/>
            <a:chOff x="2879875" y="2384650"/>
            <a:chExt cx="19371364" cy="15160110"/>
          </a:xfrm>
        </p:grpSpPr>
        <p:grpSp>
          <p:nvGrpSpPr>
            <p:cNvPr id="46" name="トンボ">
              <a:extLst>
                <a:ext uri="{FF2B5EF4-FFF2-40B4-BE49-F238E27FC236}">
                  <a16:creationId xmlns:a16="http://schemas.microsoft.com/office/drawing/2014/main" id="{ADEF8286-5352-63E1-F321-C86B189AD20F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879875" y="2384650"/>
              <a:ext cx="17640000" cy="15030000"/>
              <a:chOff x="2879875" y="2384650"/>
              <a:chExt cx="17640000" cy="15030000"/>
            </a:xfrm>
          </p:grpSpPr>
          <p:sp>
            <p:nvSpPr>
              <p:cNvPr id="21" name="L 字 20">
                <a:extLst>
                  <a:ext uri="{FF2B5EF4-FFF2-40B4-BE49-F238E27FC236}">
                    <a16:creationId xmlns:a16="http://schemas.microsoft.com/office/drawing/2014/main" id="{447C732F-35BF-D6BC-A8CB-1033F5DB0955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2879875" y="2420650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L 字 21">
                <a:extLst>
                  <a:ext uri="{FF2B5EF4-FFF2-40B4-BE49-F238E27FC236}">
                    <a16:creationId xmlns:a16="http://schemas.microsoft.com/office/drawing/2014/main" id="{7FC38090-96BC-35D3-5BDF-D4286A7A5220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2879875" y="2420650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3" name="L 字 22">
                <a:extLst>
                  <a:ext uri="{FF2B5EF4-FFF2-40B4-BE49-F238E27FC236}">
                    <a16:creationId xmlns:a16="http://schemas.microsoft.com/office/drawing/2014/main" id="{4BC65569-C3E1-E536-C831-CD48B2013652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2879875" y="17072650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4" name="L 字 23">
                <a:extLst>
                  <a:ext uri="{FF2B5EF4-FFF2-40B4-BE49-F238E27FC236}">
                    <a16:creationId xmlns:a16="http://schemas.microsoft.com/office/drawing/2014/main" id="{279B0ADC-07F9-F307-0ECC-C1A3A5840FD1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2879875" y="16964650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5" name="L 字 24">
                <a:extLst>
                  <a:ext uri="{FF2B5EF4-FFF2-40B4-BE49-F238E27FC236}">
                    <a16:creationId xmlns:a16="http://schemas.microsoft.com/office/drawing/2014/main" id="{8D509FC1-635A-C999-5A73-2794DF536798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0087875" y="2420650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6" name="L 字 25">
                <a:extLst>
                  <a:ext uri="{FF2B5EF4-FFF2-40B4-BE49-F238E27FC236}">
                    <a16:creationId xmlns:a16="http://schemas.microsoft.com/office/drawing/2014/main" id="{180601FB-0281-D896-40B8-85D5986FE733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0195875" y="2420650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27" name="L 字 26">
                <a:extLst>
                  <a:ext uri="{FF2B5EF4-FFF2-40B4-BE49-F238E27FC236}">
                    <a16:creationId xmlns:a16="http://schemas.microsoft.com/office/drawing/2014/main" id="{4A70FD70-DCC0-4D7A-4D32-00A0F854DAB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V="1">
                <a:off x="20087875" y="17072650"/>
                <a:ext cx="432000" cy="324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L 字 27">
                <a:extLst>
                  <a:ext uri="{FF2B5EF4-FFF2-40B4-BE49-F238E27FC236}">
                    <a16:creationId xmlns:a16="http://schemas.microsoft.com/office/drawing/2014/main" id="{70217BD1-5211-0E33-096E-7062DEEEE940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V="1">
                <a:off x="20195875" y="16964650"/>
                <a:ext cx="324000" cy="432000"/>
              </a:xfrm>
              <a:prstGeom prst="corner">
                <a:avLst>
                  <a:gd name="adj1" fmla="val 0"/>
                  <a:gd name="adj2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9" name="星: 4 pt 28">
                <a:extLst>
                  <a:ext uri="{FF2B5EF4-FFF2-40B4-BE49-F238E27FC236}">
                    <a16:creationId xmlns:a16="http://schemas.microsoft.com/office/drawing/2014/main" id="{31F5353E-3106-2579-7FC8-D9F428A4D283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11249875" y="2420650"/>
                <a:ext cx="900000" cy="252000"/>
              </a:xfrm>
              <a:prstGeom prst="star4">
                <a:avLst>
                  <a:gd name="adj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0" name="星: 4 pt 29">
                <a:extLst>
                  <a:ext uri="{FF2B5EF4-FFF2-40B4-BE49-F238E27FC236}">
                    <a16:creationId xmlns:a16="http://schemas.microsoft.com/office/drawing/2014/main" id="{411E05CF-EB16-B65E-6599-D10D9E655DDD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>
                <a:off x="11249875" y="17144650"/>
                <a:ext cx="900000" cy="252000"/>
              </a:xfrm>
              <a:prstGeom prst="star4">
                <a:avLst>
                  <a:gd name="adj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1" name="星: 4 pt 30">
                <a:extLst>
                  <a:ext uri="{FF2B5EF4-FFF2-40B4-BE49-F238E27FC236}">
                    <a16:creationId xmlns:a16="http://schemas.microsoft.com/office/drawing/2014/main" id="{8E1B4FC8-0D02-82EF-01C4-FCA4916D89F0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16200000" flipH="1">
                <a:off x="19943875" y="9782650"/>
                <a:ext cx="900000" cy="252000"/>
              </a:xfrm>
              <a:prstGeom prst="star4">
                <a:avLst>
                  <a:gd name="adj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2" name="星: 4 pt 31">
                <a:extLst>
                  <a:ext uri="{FF2B5EF4-FFF2-40B4-BE49-F238E27FC236}">
                    <a16:creationId xmlns:a16="http://schemas.microsoft.com/office/drawing/2014/main" id="{2FF4F012-07ED-0363-78B3-FCA1303F601D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rot="16200000" flipH="1">
                <a:off x="2555875" y="9782650"/>
                <a:ext cx="900000" cy="252000"/>
              </a:xfrm>
              <a:prstGeom prst="star4">
                <a:avLst>
                  <a:gd name="adj" fmla="val 0"/>
                </a:avLst>
              </a:prstGeom>
              <a:noFill/>
              <a:ln w="12700">
                <a:solidFill>
                  <a:srgbClr val="172C5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5" name="直線コネクタ 34">
                <a:extLst>
                  <a:ext uri="{FF2B5EF4-FFF2-40B4-BE49-F238E27FC236}">
                    <a16:creationId xmlns:a16="http://schemas.microsoft.com/office/drawing/2014/main" id="{5B1BF11C-40C4-EFC7-5A8D-B6CEE40A9851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19258390" y="2454455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線コネクタ 35">
                <a:extLst>
                  <a:ext uri="{FF2B5EF4-FFF2-40B4-BE49-F238E27FC236}">
                    <a16:creationId xmlns:a16="http://schemas.microsoft.com/office/drawing/2014/main" id="{ACB1AC55-607E-9784-75AC-A0BD62DD8A12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19364279" y="2454455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線コネクタ 36">
                <a:extLst>
                  <a:ext uri="{FF2B5EF4-FFF2-40B4-BE49-F238E27FC236}">
                    <a16:creationId xmlns:a16="http://schemas.microsoft.com/office/drawing/2014/main" id="{A2B9ADDB-EBD1-0DB7-F278-7E35DB25A129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19259456" y="17071616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線コネクタ 37">
                <a:extLst>
                  <a:ext uri="{FF2B5EF4-FFF2-40B4-BE49-F238E27FC236}">
                    <a16:creationId xmlns:a16="http://schemas.microsoft.com/office/drawing/2014/main" id="{738E5DDD-F57B-8C68-1AA9-7E9BB1706EE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19362598" y="17071616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線コネクタ 38">
                <a:extLst>
                  <a:ext uri="{FF2B5EF4-FFF2-40B4-BE49-F238E27FC236}">
                    <a16:creationId xmlns:a16="http://schemas.microsoft.com/office/drawing/2014/main" id="{1A09BE94-614B-8384-C5DD-04D039658F4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11333220" y="17126650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線コネクタ 39">
                <a:extLst>
                  <a:ext uri="{FF2B5EF4-FFF2-40B4-BE49-F238E27FC236}">
                    <a16:creationId xmlns:a16="http://schemas.microsoft.com/office/drawing/2014/main" id="{DCE69721-7195-12BA-8E3C-10BD0780D06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3311875" y="14010455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線コネクタ 40">
                <a:extLst>
                  <a:ext uri="{FF2B5EF4-FFF2-40B4-BE49-F238E27FC236}">
                    <a16:creationId xmlns:a16="http://schemas.microsoft.com/office/drawing/2014/main" id="{EF3EE40B-B4FA-9A0C-6FF3-17E5848FB7C6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2915875" y="14010455"/>
                <a:ext cx="288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線コネクタ 41">
                <a:extLst>
                  <a:ext uri="{FF2B5EF4-FFF2-40B4-BE49-F238E27FC236}">
                    <a16:creationId xmlns:a16="http://schemas.microsoft.com/office/drawing/2014/main" id="{EC9DE995-37E0-487F-6D7F-EE46166E130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2915875" y="13904123"/>
                <a:ext cx="288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コネクタ 42">
                <a:extLst>
                  <a:ext uri="{FF2B5EF4-FFF2-40B4-BE49-F238E27FC236}">
                    <a16:creationId xmlns:a16="http://schemas.microsoft.com/office/drawing/2014/main" id="{4AC62B8C-422C-F548-DAD3-E6ACD79D7E9B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11337927" y="2384650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線コネクタ 43">
                <a:extLst>
                  <a:ext uri="{FF2B5EF4-FFF2-40B4-BE49-F238E27FC236}">
                    <a16:creationId xmlns:a16="http://schemas.microsoft.com/office/drawing/2014/main" id="{C34A448C-8274-52F5-94B5-38DF57346D77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20195875" y="13904123"/>
                <a:ext cx="288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コネクタ 44">
                <a:extLst>
                  <a:ext uri="{FF2B5EF4-FFF2-40B4-BE49-F238E27FC236}">
                    <a16:creationId xmlns:a16="http://schemas.microsoft.com/office/drawing/2014/main" id="{982044A4-DA23-230D-33D3-F91EF9A28DA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>
                <a:off x="20195875" y="14010455"/>
                <a:ext cx="288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線コネクタ 14">
                <a:extLst>
                  <a:ext uri="{FF2B5EF4-FFF2-40B4-BE49-F238E27FC236}">
                    <a16:creationId xmlns:a16="http://schemas.microsoft.com/office/drawing/2014/main" id="{75F78A4F-CB59-ED7A-66F4-C4D4356DB09C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 userDrawn="1"/>
            </p:nvCxnSpPr>
            <p:spPr>
              <a:xfrm flipH="1">
                <a:off x="11232322" y="2386053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線コネクタ 15">
                <a:extLst>
                  <a:ext uri="{FF2B5EF4-FFF2-40B4-BE49-F238E27FC236}">
                    <a16:creationId xmlns:a16="http://schemas.microsoft.com/office/drawing/2014/main" id="{84B2118A-E087-8E14-1D59-A73F8F3F36A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 userDrawn="1"/>
            </p:nvCxnSpPr>
            <p:spPr>
              <a:xfrm flipH="1">
                <a:off x="11343512" y="14010455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コネクタ 16">
                <a:extLst>
                  <a:ext uri="{FF2B5EF4-FFF2-40B4-BE49-F238E27FC236}">
                    <a16:creationId xmlns:a16="http://schemas.microsoft.com/office/drawing/2014/main" id="{C42C4FB4-F712-87E5-80C5-97E8E2E5F45E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 userDrawn="1"/>
            </p:nvCxnSpPr>
            <p:spPr>
              <a:xfrm flipH="1">
                <a:off x="11232322" y="14010452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線コネクタ 17">
                <a:extLst>
                  <a:ext uri="{FF2B5EF4-FFF2-40B4-BE49-F238E27FC236}">
                    <a16:creationId xmlns:a16="http://schemas.microsoft.com/office/drawing/2014/main" id="{C6898DB7-AA91-B8B2-33EF-81F6CB96F64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 userDrawn="1"/>
            </p:nvCxnSpPr>
            <p:spPr>
              <a:xfrm flipH="1">
                <a:off x="11225220" y="17126650"/>
                <a:ext cx="0" cy="28800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線コネクタ 18">
                <a:extLst>
                  <a:ext uri="{FF2B5EF4-FFF2-40B4-BE49-F238E27FC236}">
                    <a16:creationId xmlns:a16="http://schemas.microsoft.com/office/drawing/2014/main" id="{E2D4FCAD-C48C-0CBE-CA06-78FDE8C97FF0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 userDrawn="1"/>
            </p:nvCxnSpPr>
            <p:spPr>
              <a:xfrm flipH="1">
                <a:off x="11225220" y="17269525"/>
                <a:ext cx="108000" cy="0"/>
              </a:xfrm>
              <a:prstGeom prst="line">
                <a:avLst/>
              </a:prstGeom>
              <a:ln w="12700">
                <a:solidFill>
                  <a:srgbClr val="172C5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品番">
              <a:extLst>
                <a:ext uri="{FF2B5EF4-FFF2-40B4-BE49-F238E27FC236}">
                  <a16:creationId xmlns:a16="http://schemas.microsoft.com/office/drawing/2014/main" id="{DB119BAB-1E0E-A0DA-930C-A6DEED0BB73C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20224618" y="17144650"/>
              <a:ext cx="2026621" cy="400110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square" rtlCol="0">
              <a:spAutoFit/>
            </a:bodyPr>
            <a:lstStyle/>
            <a:p>
              <a:r>
                <a:rPr kumimoji="1" lang="en-US" altLang="ja-JP" sz="2000" b="1" dirty="0"/>
                <a:t>A4T-KPN3M</a:t>
              </a:r>
              <a:endParaRPr kumimoji="1" lang="ja-JP" altLang="en-US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801601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2339950" rtl="0" eaLnBrk="1" latinLnBrk="0" hangingPunct="1">
        <a:lnSpc>
          <a:spcPct val="90000"/>
        </a:lnSpc>
        <a:spcBef>
          <a:spcPct val="0"/>
        </a:spcBef>
        <a:buNone/>
        <a:defRPr kumimoji="1" sz="112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84987" indent="-584987" algn="l" defTabSz="2339950" rtl="0" eaLnBrk="1" latinLnBrk="0" hangingPunct="1">
        <a:lnSpc>
          <a:spcPct val="90000"/>
        </a:lnSpc>
        <a:spcBef>
          <a:spcPts val="2559"/>
        </a:spcBef>
        <a:buFont typeface="Arial" panose="020B0604020202020204" pitchFamily="34" charset="0"/>
        <a:buChar char="•"/>
        <a:defRPr kumimoji="1" sz="7165" kern="1200">
          <a:solidFill>
            <a:schemeClr val="tx1"/>
          </a:solidFill>
          <a:latin typeface="+mn-lt"/>
          <a:ea typeface="+mn-ea"/>
          <a:cs typeface="+mn-cs"/>
        </a:defRPr>
      </a:lvl1pPr>
      <a:lvl2pPr marL="1754962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6142" kern="1200">
          <a:solidFill>
            <a:schemeClr val="tx1"/>
          </a:solidFill>
          <a:latin typeface="+mn-lt"/>
          <a:ea typeface="+mn-ea"/>
          <a:cs typeface="+mn-cs"/>
        </a:defRPr>
      </a:lvl2pPr>
      <a:lvl3pPr marL="2924937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5118" kern="1200">
          <a:solidFill>
            <a:schemeClr val="tx1"/>
          </a:solidFill>
          <a:latin typeface="+mn-lt"/>
          <a:ea typeface="+mn-ea"/>
          <a:cs typeface="+mn-cs"/>
        </a:defRPr>
      </a:lvl3pPr>
      <a:lvl4pPr marL="4094912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4pPr>
      <a:lvl5pPr marL="5264887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5pPr>
      <a:lvl6pPr marL="6434861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6pPr>
      <a:lvl7pPr marL="7604836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7pPr>
      <a:lvl8pPr marL="8774811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8pPr>
      <a:lvl9pPr marL="9944786" indent="-584987" algn="l" defTabSz="2339950" rtl="0" eaLnBrk="1" latinLnBrk="0" hangingPunct="1">
        <a:lnSpc>
          <a:spcPct val="90000"/>
        </a:lnSpc>
        <a:spcBef>
          <a:spcPts val="1280"/>
        </a:spcBef>
        <a:buFont typeface="Arial" panose="020B0604020202020204" pitchFamily="34" charset="0"/>
        <a:buChar char="•"/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1pPr>
      <a:lvl2pPr marL="1169975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2pPr>
      <a:lvl3pPr marL="2339950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3pPr>
      <a:lvl4pPr marL="3509924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4pPr>
      <a:lvl5pPr marL="4679899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5pPr>
      <a:lvl6pPr marL="5849874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6pPr>
      <a:lvl7pPr marL="7019849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7pPr>
      <a:lvl8pPr marL="8189824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8pPr>
      <a:lvl9pPr marL="9359798" algn="l" defTabSz="2339950" rtl="0" eaLnBrk="1" latinLnBrk="0" hangingPunct="1">
        <a:defRPr kumimoji="1" sz="46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236" userDrawn="1">
          <p15:clr>
            <a:srgbClr val="F26B43"/>
          </p15:clr>
        </p15:guide>
        <p15:guide id="2" pos="73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0865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テーマ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</TotalTime>
  <Words>0</Words>
  <Application>Microsoft Office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BIZ UDPゴシック</vt:lpstr>
      <vt:lpstr>Aptos</vt:lpstr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美津雄 田村</dc:creator>
  <cp:lastModifiedBy>美津雄 田村</cp:lastModifiedBy>
  <cp:revision>8</cp:revision>
  <dcterms:created xsi:type="dcterms:W3CDTF">2025-09-22T06:20:30Z</dcterms:created>
  <dcterms:modified xsi:type="dcterms:W3CDTF">2025-12-24T05:17:54Z</dcterms:modified>
</cp:coreProperties>
</file>