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Lst>
  <p:sldIdLst>
    <p:sldId id="256" r:id="rId2"/>
  </p:sldIdLst>
  <p:sldSz cx="23399750" cy="197993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00FF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42" autoAdjust="0"/>
  </p:normalViewPr>
  <p:slideViewPr>
    <p:cSldViewPr snapToGrid="0">
      <p:cViewPr varScale="1">
        <p:scale>
          <a:sx n="25" d="100"/>
          <a:sy n="25" d="100"/>
        </p:scale>
        <p:origin x="523" y="3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タイトル スライド">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3285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6" name="スライド外補足画像">
            <a:extLst>
              <a:ext uri="{FF2B5EF4-FFF2-40B4-BE49-F238E27FC236}">
                <a16:creationId xmlns:a16="http://schemas.microsoft.com/office/drawing/2014/main" id="{96AE9AF7-32FC-013E-EA8D-CC7920EB9807}"/>
              </a:ext>
            </a:extLst>
          </p:cNvPr>
          <p:cNvGrpSpPr>
            <a:grpSpLocks noGrp="1" noUngrp="1" noRot="1" noMove="1" noResize="1"/>
          </p:cNvGrpSpPr>
          <p:nvPr userDrawn="1"/>
        </p:nvGrpSpPr>
        <p:grpSpPr>
          <a:xfrm>
            <a:off x="23615843" y="-69912"/>
            <a:ext cx="10632375" cy="19869212"/>
            <a:chOff x="23615843" y="-69912"/>
            <a:chExt cx="10632375" cy="19869212"/>
          </a:xfrm>
        </p:grpSpPr>
        <p:sp>
          <p:nvSpPr>
            <p:cNvPr id="113" name="テキスト ボックス 112">
              <a:extLst>
                <a:ext uri="{FF2B5EF4-FFF2-40B4-BE49-F238E27FC236}">
                  <a16:creationId xmlns:a16="http://schemas.microsoft.com/office/drawing/2014/main" id="{4E66B6F3-7117-E38F-664D-84CD753CF279}"/>
                </a:ext>
              </a:extLst>
            </p:cNvPr>
            <p:cNvSpPr txBox="1">
              <a:spLocks noGrp="1" noRot="1" noMove="1" noResize="1" noEditPoints="1" noAdjustHandles="1" noChangeArrowheads="1" noChangeShapeType="1"/>
            </p:cNvSpPr>
            <p:nvPr/>
          </p:nvSpPr>
          <p:spPr>
            <a:xfrm>
              <a:off x="23615843" y="-6991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≪フォルダー組立イメージ≫</a:t>
              </a:r>
            </a:p>
          </p:txBody>
        </p:sp>
        <p:sp>
          <p:nvSpPr>
            <p:cNvPr id="114" name="テキスト ボックス 113">
              <a:extLst>
                <a:ext uri="{FF2B5EF4-FFF2-40B4-BE49-F238E27FC236}">
                  <a16:creationId xmlns:a16="http://schemas.microsoft.com/office/drawing/2014/main" id="{9593F583-F3E8-31C2-8277-8B8837ECD674}"/>
                </a:ext>
              </a:extLst>
            </p:cNvPr>
            <p:cNvSpPr txBox="1">
              <a:spLocks noGrp="1" noRot="1" noMove="1" noResize="1" noEditPoints="1" noAdjustHandles="1" noChangeArrowheads="1" noChangeShapeType="1"/>
            </p:cNvSpPr>
            <p:nvPr/>
          </p:nvSpPr>
          <p:spPr>
            <a:xfrm>
              <a:off x="23615843" y="10847662"/>
              <a:ext cx="4713429" cy="461665"/>
            </a:xfrm>
            <a:prstGeom prst="rect">
              <a:avLst/>
            </a:prstGeom>
            <a:noFill/>
          </p:spPr>
          <p:txBody>
            <a:bodyPr wrap="square" rtlCol="0">
              <a:spAutoFit/>
            </a:bodyPr>
            <a:lstStyle/>
            <a:p>
              <a:r>
                <a:rPr kumimoji="1" lang="ja-JP" altLang="en-US" sz="2400" b="1" dirty="0">
                  <a:latin typeface="BIZ UDPゴシック" panose="020B0400000000000000" pitchFamily="50" charset="-128"/>
                  <a:ea typeface="BIZ UDPゴシック" panose="020B0400000000000000" pitchFamily="50" charset="-128"/>
                </a:rPr>
                <a:t>≪ぬりたし 補足事項≫</a:t>
              </a:r>
            </a:p>
          </p:txBody>
        </p:sp>
        <p:pic>
          <p:nvPicPr>
            <p:cNvPr id="3" name="図 2" descr="グラフィカル ユーザー インターフェイス, アプリケーション&#10;&#10;AI 生成コンテンツは誤りを含む可能性があります。">
              <a:extLst>
                <a:ext uri="{FF2B5EF4-FFF2-40B4-BE49-F238E27FC236}">
                  <a16:creationId xmlns:a16="http://schemas.microsoft.com/office/drawing/2014/main" id="{1C2A1DFD-AF1D-E972-6607-64EF2A8E5BB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23664466" y="11311340"/>
              <a:ext cx="10583752" cy="8487960"/>
            </a:xfrm>
            <a:prstGeom prst="rect">
              <a:avLst/>
            </a:prstGeom>
          </p:spPr>
        </p:pic>
        <p:pic>
          <p:nvPicPr>
            <p:cNvPr id="5" name="図 4" descr="ダイアグラム&#10;&#10;AI 生成コンテンツは誤りを含む可能性があります。">
              <a:extLst>
                <a:ext uri="{FF2B5EF4-FFF2-40B4-BE49-F238E27FC236}">
                  <a16:creationId xmlns:a16="http://schemas.microsoft.com/office/drawing/2014/main" id="{124C0641-BBB9-6DA9-AB88-F691BA3FFA4B}"/>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rcRect l="1499" r="1640"/>
            <a:stretch>
              <a:fillRect/>
            </a:stretch>
          </p:blipFill>
          <p:spPr>
            <a:xfrm>
              <a:off x="23761210" y="391753"/>
              <a:ext cx="10487008" cy="8326214"/>
            </a:xfrm>
            <a:prstGeom prst="rect">
              <a:avLst/>
            </a:prstGeom>
          </p:spPr>
        </p:pic>
      </p:grpSp>
      <p:sp>
        <p:nvSpPr>
          <p:cNvPr id="90" name="タイトル 35">
            <a:extLst>
              <a:ext uri="{FF2B5EF4-FFF2-40B4-BE49-F238E27FC236}">
                <a16:creationId xmlns:a16="http://schemas.microsoft.com/office/drawing/2014/main" id="{B791FA45-3D6F-EB92-C7FB-62A7C5CEDFFF}"/>
              </a:ext>
            </a:extLst>
          </p:cNvPr>
          <p:cNvSpPr>
            <a:spLocks noGrp="1" noRot="1" noMove="1" noResize="1" noEditPoints="1" noAdjustHandles="1" noChangeArrowheads="1" noChangeShapeType="1"/>
          </p:cNvSpPr>
          <p:nvPr userDrawn="1"/>
        </p:nvSpPr>
        <p:spPr>
          <a:xfrm>
            <a:off x="84979" y="73639"/>
            <a:ext cx="12451198" cy="1476000"/>
          </a:xfrm>
          <a:prstGeom prst="roundRect">
            <a:avLst>
              <a:gd name="adj" fmla="val 50000"/>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A4</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片ポケット</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3</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ｍｍマチ </a:t>
            </a:r>
            <a:r>
              <a:rPr kumimoji="1" lang="en-US" altLang="ja-JP" sz="5400" b="1" u="sng" spc="500" dirty="0">
                <a:solidFill>
                  <a:schemeClr val="bg1"/>
                </a:solidFill>
                <a:latin typeface="BIZ UDPゴシック" panose="020B0400000000000000" pitchFamily="50" charset="-128"/>
                <a:ea typeface="BIZ UDPゴシック" panose="020B0400000000000000" pitchFamily="50" charset="-128"/>
              </a:rPr>
              <a:t>/</a:t>
            </a:r>
            <a:r>
              <a:rPr kumimoji="1" lang="ja-JP" altLang="en-US" sz="5400" b="1" u="sng" spc="500" dirty="0">
                <a:solidFill>
                  <a:schemeClr val="bg1"/>
                </a:solidFill>
                <a:latin typeface="BIZ UDPゴシック" panose="020B0400000000000000" pitchFamily="50" charset="-128"/>
                <a:ea typeface="BIZ UDPゴシック" panose="020B0400000000000000" pitchFamily="50" charset="-128"/>
              </a:rPr>
              <a:t> 表面</a:t>
            </a:r>
            <a:endParaRPr kumimoji="1" lang="en-US" altLang="ja-JP" sz="5400" b="1" u="sng" spc="500" dirty="0">
              <a:solidFill>
                <a:schemeClr val="bg1"/>
              </a:solidFill>
              <a:latin typeface="BIZ UDPゴシック" panose="020B0400000000000000" pitchFamily="50" charset="-128"/>
              <a:ea typeface="BIZ UDPゴシック" panose="020B0400000000000000" pitchFamily="50" charset="-128"/>
            </a:endParaRPr>
          </a:p>
          <a:p>
            <a:pPr algn="ctr">
              <a:lnSpc>
                <a:spcPct val="150000"/>
              </a:lnSpc>
            </a:pPr>
            <a:r>
              <a:rPr kumimoji="1" lang="ja-JP" altLang="en-US" sz="2400" b="1" dirty="0">
                <a:solidFill>
                  <a:schemeClr val="bg1"/>
                </a:solidFill>
              </a:rPr>
              <a:t>（仕上：</a:t>
            </a:r>
            <a:r>
              <a:rPr kumimoji="1" lang="en-US" altLang="ja-JP" sz="2400" b="1" dirty="0">
                <a:solidFill>
                  <a:schemeClr val="bg1"/>
                </a:solidFill>
              </a:rPr>
              <a:t>220×307×3 / </a:t>
            </a:r>
            <a:r>
              <a:rPr kumimoji="1" lang="ja-JP" altLang="en-US" sz="2400" b="1" dirty="0">
                <a:solidFill>
                  <a:schemeClr val="bg1"/>
                </a:solidFill>
              </a:rPr>
              <a:t>展開：</a:t>
            </a:r>
            <a:r>
              <a:rPr kumimoji="1" lang="en-US" altLang="ja-JP" sz="2400" b="1" dirty="0">
                <a:solidFill>
                  <a:schemeClr val="bg1"/>
                </a:solidFill>
              </a:rPr>
              <a:t>466×392 / </a:t>
            </a:r>
            <a:r>
              <a:rPr kumimoji="1" lang="ja-JP" altLang="en-US" sz="2400" b="1" dirty="0">
                <a:solidFill>
                  <a:schemeClr val="bg1"/>
                </a:solidFill>
              </a:rPr>
              <a:t>ポケット：</a:t>
            </a:r>
            <a:r>
              <a:rPr kumimoji="1" lang="en-US" altLang="ja-JP" sz="2400" b="1" dirty="0">
                <a:solidFill>
                  <a:schemeClr val="bg1"/>
                </a:solidFill>
              </a:rPr>
              <a:t>203×82</a:t>
            </a:r>
            <a:r>
              <a:rPr kumimoji="1" lang="ja-JP" altLang="en-US" sz="2400" b="1" dirty="0">
                <a:solidFill>
                  <a:schemeClr val="bg1"/>
                </a:solidFill>
              </a:rPr>
              <a:t>）</a:t>
            </a:r>
          </a:p>
        </p:txBody>
      </p:sp>
      <p:grpSp>
        <p:nvGrpSpPr>
          <p:cNvPr id="91" name="ガイド線の詳細">
            <a:extLst>
              <a:ext uri="{FF2B5EF4-FFF2-40B4-BE49-F238E27FC236}">
                <a16:creationId xmlns:a16="http://schemas.microsoft.com/office/drawing/2014/main" id="{EA570F6D-BE69-B6BB-AC38-C6E755688002}"/>
              </a:ext>
            </a:extLst>
          </p:cNvPr>
          <p:cNvGrpSpPr>
            <a:grpSpLocks noGrp="1" noUngrp="1" noRot="1" noMove="1" noResize="1"/>
          </p:cNvGrpSpPr>
          <p:nvPr userDrawn="1"/>
        </p:nvGrpSpPr>
        <p:grpSpPr>
          <a:xfrm>
            <a:off x="12906244" y="106188"/>
            <a:ext cx="10388155" cy="1440000"/>
            <a:chOff x="12937930" y="-36208"/>
            <a:chExt cx="10388155" cy="1440000"/>
          </a:xfrm>
        </p:grpSpPr>
        <p:cxnSp>
          <p:nvCxnSpPr>
            <p:cNvPr id="92" name="直線コネクタ 91">
              <a:extLst>
                <a:ext uri="{FF2B5EF4-FFF2-40B4-BE49-F238E27FC236}">
                  <a16:creationId xmlns:a16="http://schemas.microsoft.com/office/drawing/2014/main" id="{C9E6C716-6E4A-8D90-F76F-B9D9B08B6CED}"/>
                </a:ext>
              </a:extLst>
            </p:cNvPr>
            <p:cNvCxnSpPr>
              <a:cxnSpLocks noGrp="1" noRot="1" noMove="1" noResize="1" noEditPoints="1" noAdjustHandles="1" noChangeArrowheads="1" noChangeShapeType="1"/>
            </p:cNvCxnSpPr>
            <p:nvPr/>
          </p:nvCxnSpPr>
          <p:spPr>
            <a:xfrm>
              <a:off x="13335988" y="1134448"/>
              <a:ext cx="900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93" name="直線コネクタ 92">
              <a:extLst>
                <a:ext uri="{FF2B5EF4-FFF2-40B4-BE49-F238E27FC236}">
                  <a16:creationId xmlns:a16="http://schemas.microsoft.com/office/drawing/2014/main" id="{E5EE6784-1A5A-1349-FC50-9DAF0FB8EE08}"/>
                </a:ext>
              </a:extLst>
            </p:cNvPr>
            <p:cNvCxnSpPr>
              <a:cxnSpLocks noGrp="1" noRot="1" noMove="1" noResize="1" noEditPoints="1" noAdjustHandles="1" noChangeArrowheads="1" noChangeShapeType="1"/>
            </p:cNvCxnSpPr>
            <p:nvPr/>
          </p:nvCxnSpPr>
          <p:spPr>
            <a:xfrm>
              <a:off x="13326432" y="797308"/>
              <a:ext cx="900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4" name="直線コネクタ 93">
              <a:extLst>
                <a:ext uri="{FF2B5EF4-FFF2-40B4-BE49-F238E27FC236}">
                  <a16:creationId xmlns:a16="http://schemas.microsoft.com/office/drawing/2014/main" id="{8D4BA677-FEE4-B075-ACD7-E9C3CF8B48D8}"/>
                </a:ext>
              </a:extLst>
            </p:cNvPr>
            <p:cNvCxnSpPr>
              <a:cxnSpLocks noGrp="1" noRot="1" noMove="1" noResize="1" noEditPoints="1" noAdjustHandles="1" noChangeArrowheads="1" noChangeShapeType="1"/>
            </p:cNvCxnSpPr>
            <p:nvPr/>
          </p:nvCxnSpPr>
          <p:spPr>
            <a:xfrm>
              <a:off x="13335988" y="483028"/>
              <a:ext cx="9000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95" name="テキスト ボックス 94">
              <a:extLst>
                <a:ext uri="{FF2B5EF4-FFF2-40B4-BE49-F238E27FC236}">
                  <a16:creationId xmlns:a16="http://schemas.microsoft.com/office/drawing/2014/main" id="{B129BB40-5D7B-901F-4EAE-3175ABDADB99}"/>
                </a:ext>
              </a:extLst>
            </p:cNvPr>
            <p:cNvSpPr txBox="1">
              <a:spLocks noGrp="1" noRot="1" noMove="1" noResize="1" noEditPoints="1" noAdjustHandles="1" noChangeArrowheads="1" noChangeShapeType="1"/>
            </p:cNvSpPr>
            <p:nvPr/>
          </p:nvSpPr>
          <p:spPr>
            <a:xfrm>
              <a:off x="12937930" y="336482"/>
              <a:ext cx="10388155" cy="1015663"/>
            </a:xfrm>
            <a:prstGeom prst="rect">
              <a:avLst/>
            </a:prstGeom>
            <a:noFill/>
          </p:spPr>
          <p:txBody>
            <a:bodyPr wrap="square" rtlCol="0">
              <a:spAutoFit/>
            </a:bodyPr>
            <a:lstStyle/>
            <a:p>
              <a:r>
                <a:rPr kumimoji="1" lang="ja-JP" altLang="en-US" sz="2000" b="1" dirty="0">
                  <a:solidFill>
                    <a:srgbClr val="FF0066"/>
                  </a:solidFill>
                </a:rPr>
                <a:t>●　　　　ピンク色</a:t>
              </a:r>
              <a:r>
                <a:rPr kumimoji="1" lang="ja-JP" altLang="en-US" sz="2000" b="1" dirty="0">
                  <a:solidFill>
                    <a:schemeClr val="tx2">
                      <a:lumMod val="90000"/>
                      <a:lumOff val="10000"/>
                    </a:schemeClr>
                  </a:solidFill>
                </a:rPr>
                <a:t>の線・・・切れてはいけない文字や絵柄を入れる範囲</a:t>
              </a:r>
              <a:endParaRPr kumimoji="1" lang="en-US" altLang="ja-JP" sz="2000" b="1" dirty="0">
                <a:solidFill>
                  <a:schemeClr val="tx2">
                    <a:lumMod val="90000"/>
                    <a:lumOff val="10000"/>
                  </a:schemeClr>
                </a:solidFill>
              </a:endParaRPr>
            </a:p>
            <a:p>
              <a:r>
                <a:rPr kumimoji="1" lang="ja-JP" altLang="en-US" sz="2000" b="1" dirty="0"/>
                <a:t>●　　　　黒色</a:t>
              </a:r>
              <a:r>
                <a:rPr kumimoji="1" lang="ja-JP" altLang="en-US" sz="2000" b="1" dirty="0">
                  <a:solidFill>
                    <a:schemeClr val="tx2">
                      <a:lumMod val="90000"/>
                      <a:lumOff val="10000"/>
                    </a:schemeClr>
                  </a:solidFill>
                </a:rPr>
                <a:t>の線・・・・・仕上がりの位置</a:t>
              </a:r>
              <a:endParaRPr kumimoji="1" lang="en-US" altLang="ja-JP" sz="2000" b="1" dirty="0">
                <a:solidFill>
                  <a:schemeClr val="tx2">
                    <a:lumMod val="90000"/>
                    <a:lumOff val="10000"/>
                  </a:schemeClr>
                </a:solidFill>
              </a:endParaRPr>
            </a:p>
            <a:p>
              <a:r>
                <a:rPr kumimoji="1" lang="ja-JP" altLang="en-US" sz="2000" b="1" dirty="0">
                  <a:solidFill>
                    <a:srgbClr val="00FF99"/>
                  </a:solidFill>
                </a:rPr>
                <a:t>●　　　　緑色</a:t>
              </a:r>
              <a:r>
                <a:rPr kumimoji="1" lang="ja-JP" altLang="en-US" sz="2000" b="1" dirty="0">
                  <a:solidFill>
                    <a:schemeClr val="tx2">
                      <a:lumMod val="90000"/>
                      <a:lumOff val="10000"/>
                    </a:schemeClr>
                  </a:solidFill>
                </a:rPr>
                <a:t>の線・・・・・ぬりたし範囲</a:t>
              </a:r>
              <a:r>
                <a:rPr kumimoji="1" lang="ja-JP" altLang="en-US" sz="1800" b="1" dirty="0">
                  <a:solidFill>
                    <a:schemeClr val="tx2">
                      <a:lumMod val="90000"/>
                      <a:lumOff val="10000"/>
                    </a:schemeClr>
                  </a:solidFill>
                </a:rPr>
                <a:t>（背景や絵柄を端まで入れる場合はこの線まで）</a:t>
              </a:r>
              <a:endParaRPr kumimoji="1" lang="en-US" altLang="ja-JP" sz="2400" b="1" dirty="0">
                <a:solidFill>
                  <a:schemeClr val="tx2">
                    <a:lumMod val="90000"/>
                    <a:lumOff val="10000"/>
                  </a:schemeClr>
                </a:solidFill>
              </a:endParaRPr>
            </a:p>
          </p:txBody>
        </p:sp>
        <p:sp>
          <p:nvSpPr>
            <p:cNvPr id="96" name="正方形/長方形 95">
              <a:extLst>
                <a:ext uri="{FF2B5EF4-FFF2-40B4-BE49-F238E27FC236}">
                  <a16:creationId xmlns:a16="http://schemas.microsoft.com/office/drawing/2014/main" id="{99B352B5-9DF5-31F4-DDC3-84A96C2A4183}"/>
                </a:ext>
              </a:extLst>
            </p:cNvPr>
            <p:cNvSpPr>
              <a:spLocks noGrp="1" noRot="1" noMove="1" noResize="1" noEditPoints="1" noAdjustHandles="1" noChangeArrowheads="1" noChangeShapeType="1"/>
            </p:cNvSpPr>
            <p:nvPr/>
          </p:nvSpPr>
          <p:spPr>
            <a:xfrm>
              <a:off x="12937931" y="-36208"/>
              <a:ext cx="10388154" cy="1440000"/>
            </a:xfrm>
            <a:prstGeom prst="rect">
              <a:avLst/>
            </a:prstGeom>
            <a:noFill/>
            <a:ln w="38100">
              <a:solidFill>
                <a:schemeClr val="tx2">
                  <a:lumMod val="75000"/>
                  <a:lumOff val="2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97" name="正方形/長方形 96">
              <a:extLst>
                <a:ext uri="{FF2B5EF4-FFF2-40B4-BE49-F238E27FC236}">
                  <a16:creationId xmlns:a16="http://schemas.microsoft.com/office/drawing/2014/main" id="{5C947F38-8A8C-8552-5C19-A591674DBBED}"/>
                </a:ext>
              </a:extLst>
            </p:cNvPr>
            <p:cNvSpPr>
              <a:spLocks noGrp="1" noRot="1" noMove="1" noResize="1" noEditPoints="1" noAdjustHandles="1" noChangeArrowheads="1" noChangeShapeType="1"/>
            </p:cNvSpPr>
            <p:nvPr/>
          </p:nvSpPr>
          <p:spPr>
            <a:xfrm>
              <a:off x="12937931" y="-36207"/>
              <a:ext cx="10388154" cy="347329"/>
            </a:xfrm>
            <a:prstGeom prst="rect">
              <a:avLst/>
            </a:prstGeom>
            <a:solidFill>
              <a:schemeClr val="tx2">
                <a:lumMod val="75000"/>
                <a:lumOff val="2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vert="horz" rtlCol="0" anchor="ctr"/>
            <a:lstStyle/>
            <a:p>
              <a:pPr algn="ctr"/>
              <a:r>
                <a:rPr kumimoji="1" lang="ja-JP" altLang="en-US" b="1" spc="250" dirty="0">
                  <a:solidFill>
                    <a:schemeClr val="bg1"/>
                  </a:solidFill>
                </a:rPr>
                <a:t>ガイド線に沿ってデザインを作成してください</a:t>
              </a:r>
              <a:endParaRPr kumimoji="1" lang="en-US" altLang="ja-JP" b="1" spc="250" dirty="0">
                <a:solidFill>
                  <a:schemeClr val="bg1"/>
                </a:solidFill>
              </a:endParaRPr>
            </a:p>
          </p:txBody>
        </p:sp>
      </p:grpSp>
      <p:grpSp>
        <p:nvGrpSpPr>
          <p:cNvPr id="98" name="注意事項">
            <a:extLst>
              <a:ext uri="{FF2B5EF4-FFF2-40B4-BE49-F238E27FC236}">
                <a16:creationId xmlns:a16="http://schemas.microsoft.com/office/drawing/2014/main" id="{DBE74E67-FCAE-C068-BE39-4B1870283112}"/>
              </a:ext>
            </a:extLst>
          </p:cNvPr>
          <p:cNvGrpSpPr>
            <a:grpSpLocks noGrp="1" noUngrp="1" noRot="1" noMove="1" noResize="1"/>
          </p:cNvGrpSpPr>
          <p:nvPr userDrawn="1"/>
        </p:nvGrpSpPr>
        <p:grpSpPr>
          <a:xfrm>
            <a:off x="21575810" y="2590848"/>
            <a:ext cx="1440000" cy="13700882"/>
            <a:chOff x="21575810" y="2590848"/>
            <a:chExt cx="1440000" cy="13700882"/>
          </a:xfrm>
        </p:grpSpPr>
        <p:cxnSp>
          <p:nvCxnSpPr>
            <p:cNvPr id="99" name="直線コネクタ 98">
              <a:extLst>
                <a:ext uri="{FF2B5EF4-FFF2-40B4-BE49-F238E27FC236}">
                  <a16:creationId xmlns:a16="http://schemas.microsoft.com/office/drawing/2014/main" id="{CB5AE65B-CE66-6155-6232-ED14B4EDA03A}"/>
                </a:ext>
              </a:extLst>
            </p:cNvPr>
            <p:cNvCxnSpPr>
              <a:cxnSpLocks noGrp="1" noRot="1" noMove="1" noResize="1" noEditPoints="1" noAdjustHandles="1" noChangeArrowheads="1" noChangeShapeType="1"/>
            </p:cNvCxnSpPr>
            <p:nvPr/>
          </p:nvCxnSpPr>
          <p:spPr>
            <a:xfrm rot="5400000">
              <a:off x="17171156" y="9527384"/>
              <a:ext cx="10800000" cy="0"/>
            </a:xfrm>
            <a:prstGeom prst="line">
              <a:avLst/>
            </a:prstGeom>
            <a:ln w="381000">
              <a:solidFill>
                <a:srgbClr val="FF0000">
                  <a:alpha val="30000"/>
                </a:srgbClr>
              </a:solidFill>
            </a:ln>
          </p:spPr>
          <p:style>
            <a:lnRef idx="2">
              <a:schemeClr val="accent1"/>
            </a:lnRef>
            <a:fillRef idx="0">
              <a:schemeClr val="accent1"/>
            </a:fillRef>
            <a:effectRef idx="1">
              <a:schemeClr val="accent1"/>
            </a:effectRef>
            <a:fontRef idx="minor">
              <a:schemeClr val="tx1"/>
            </a:fontRef>
          </p:style>
        </p:cxnSp>
        <p:sp>
          <p:nvSpPr>
            <p:cNvPr id="100" name="テキスト ボックス 99">
              <a:extLst>
                <a:ext uri="{FF2B5EF4-FFF2-40B4-BE49-F238E27FC236}">
                  <a16:creationId xmlns:a16="http://schemas.microsoft.com/office/drawing/2014/main" id="{733D2AD0-60F3-53BD-C405-21937F0B797C}"/>
                </a:ext>
              </a:extLst>
            </p:cNvPr>
            <p:cNvSpPr txBox="1">
              <a:spLocks noGrp="1" noRot="1" noMove="1" noResize="1" noEditPoints="1" noAdjustHandles="1" noChangeArrowheads="1" noChangeShapeType="1"/>
            </p:cNvSpPr>
            <p:nvPr/>
          </p:nvSpPr>
          <p:spPr>
            <a:xfrm>
              <a:off x="22262827" y="4104828"/>
              <a:ext cx="615553" cy="11995038"/>
            </a:xfrm>
            <a:prstGeom prst="rect">
              <a:avLst/>
            </a:prstGeom>
            <a:noFill/>
          </p:spPr>
          <p:txBody>
            <a:bodyPr vert="eaVert" wrap="square" rtlCol="0" anchor="ctr">
              <a:spAutoFit/>
            </a:bodyPr>
            <a:lstStyle/>
            <a:p>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データ作成の手順</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 ・ </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チェックリスト</a:t>
              </a:r>
              <a:r>
                <a:rPr kumimoji="1" lang="en-US" altLang="ja-JP" sz="2800" b="1" dirty="0">
                  <a:latin typeface="BIZ UDPゴシック" panose="020B0400000000000000" pitchFamily="50" charset="-128"/>
                  <a:ea typeface="BIZ UDPゴシック" panose="020B0400000000000000" pitchFamily="50" charset="-128"/>
                </a:rPr>
                <a:t>】</a:t>
              </a:r>
              <a:r>
                <a:rPr kumimoji="1" lang="ja-JP" altLang="en-US" sz="2800" b="1" dirty="0">
                  <a:latin typeface="BIZ UDPゴシック" panose="020B0400000000000000" pitchFamily="50" charset="-128"/>
                  <a:ea typeface="BIZ UDPゴシック" panose="020B0400000000000000" pitchFamily="50" charset="-128"/>
                </a:rPr>
                <a:t>を 必ず ご確認ください。</a:t>
              </a:r>
            </a:p>
          </p:txBody>
        </p:sp>
        <p:sp>
          <p:nvSpPr>
            <p:cNvPr id="101" name="テキスト ボックス 100">
              <a:extLst>
                <a:ext uri="{FF2B5EF4-FFF2-40B4-BE49-F238E27FC236}">
                  <a16:creationId xmlns:a16="http://schemas.microsoft.com/office/drawing/2014/main" id="{53E58427-03B0-CE01-D794-F2898E2C6793}"/>
                </a:ext>
              </a:extLst>
            </p:cNvPr>
            <p:cNvSpPr txBox="1">
              <a:spLocks noGrp="1" noRot="1" noMove="1" noResize="1" noEditPoints="1" noAdjustHandles="1" noChangeArrowheads="1" noChangeShapeType="1"/>
            </p:cNvSpPr>
            <p:nvPr/>
          </p:nvSpPr>
          <p:spPr>
            <a:xfrm>
              <a:off x="21757033" y="4104828"/>
              <a:ext cx="492443" cy="12186902"/>
            </a:xfrm>
            <a:prstGeom prst="rect">
              <a:avLst/>
            </a:prstGeom>
            <a:noFill/>
          </p:spPr>
          <p:txBody>
            <a:bodyPr vert="eaVert" wrap="square" rtlCol="0" anchor="ctr">
              <a:spAutoFit/>
            </a:bodyPr>
            <a:lstStyle/>
            <a:p>
              <a:r>
                <a:rPr kumimoji="1" lang="en-US" altLang="ja-JP" sz="2000" b="1" dirty="0">
                  <a:latin typeface="BIZ UDPゴシック" panose="020B0400000000000000" pitchFamily="50" charset="-128"/>
                  <a:ea typeface="BIZ UDPゴシック" panose="020B0400000000000000" pitchFamily="50" charset="-128"/>
                </a:rPr>
                <a:t>※</a:t>
              </a:r>
              <a:r>
                <a:rPr kumimoji="1" lang="ja-JP" altLang="en-US" sz="2000" b="1" dirty="0">
                  <a:latin typeface="BIZ UDPゴシック" panose="020B0400000000000000" pitchFamily="50" charset="-128"/>
                  <a:ea typeface="BIZ UDPゴシック" panose="020B0400000000000000" pitchFamily="50" charset="-128"/>
                </a:rPr>
                <a:t>ご入稿の際は、「表示」→「スライドマスター」から ガイド線 を削除の上、ＰＤＦに変換してください。</a:t>
              </a:r>
            </a:p>
          </p:txBody>
        </p:sp>
        <p:sp>
          <p:nvSpPr>
            <p:cNvPr id="102" name="楕円 101">
              <a:extLst>
                <a:ext uri="{FF2B5EF4-FFF2-40B4-BE49-F238E27FC236}">
                  <a16:creationId xmlns:a16="http://schemas.microsoft.com/office/drawing/2014/main" id="{CBBF9C64-E43C-F8A2-FA1C-F2FA46F28B2B}"/>
                </a:ext>
              </a:extLst>
            </p:cNvPr>
            <p:cNvSpPr>
              <a:spLocks noGrp="1" noRot="1" noMove="1" noResize="1" noEditPoints="1" noAdjustHandles="1" noChangeArrowheads="1" noChangeShapeType="1"/>
            </p:cNvSpPr>
            <p:nvPr/>
          </p:nvSpPr>
          <p:spPr>
            <a:xfrm>
              <a:off x="21575810" y="2590848"/>
              <a:ext cx="1440000" cy="1440000"/>
            </a:xfrm>
            <a:prstGeom prst="ellipse">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3200" b="1" dirty="0">
                  <a:solidFill>
                    <a:schemeClr val="bg1"/>
                  </a:solidFill>
                  <a:latin typeface="BIZ UDPゴシック" panose="020B0400000000000000" pitchFamily="50" charset="-128"/>
                  <a:ea typeface="BIZ UDPゴシック" panose="020B0400000000000000" pitchFamily="50" charset="-128"/>
                </a:rPr>
                <a:t>注意事項</a:t>
              </a:r>
            </a:p>
          </p:txBody>
        </p:sp>
      </p:grpSp>
      <p:grpSp>
        <p:nvGrpSpPr>
          <p:cNvPr id="103" name="名刺スリット選択">
            <a:extLst>
              <a:ext uri="{FF2B5EF4-FFF2-40B4-BE49-F238E27FC236}">
                <a16:creationId xmlns:a16="http://schemas.microsoft.com/office/drawing/2014/main" id="{5C4BFC03-61D3-89CB-B4D7-D4352FD18591}"/>
              </a:ext>
            </a:extLst>
          </p:cNvPr>
          <p:cNvGrpSpPr>
            <a:grpSpLocks noGrp="1" noUngrp="1" noRot="1" noMove="1" noResize="1"/>
          </p:cNvGrpSpPr>
          <p:nvPr userDrawn="1"/>
        </p:nvGrpSpPr>
        <p:grpSpPr>
          <a:xfrm>
            <a:off x="1799874" y="18324724"/>
            <a:ext cx="19800001" cy="1926567"/>
            <a:chOff x="1799874" y="16507656"/>
            <a:chExt cx="19800001" cy="1926567"/>
          </a:xfrm>
        </p:grpSpPr>
        <p:sp>
          <p:nvSpPr>
            <p:cNvPr id="104" name="テキスト ボックス 103">
              <a:extLst>
                <a:ext uri="{FF2B5EF4-FFF2-40B4-BE49-F238E27FC236}">
                  <a16:creationId xmlns:a16="http://schemas.microsoft.com/office/drawing/2014/main" id="{005367FC-90E6-1801-174B-7AF4AC3125E1}"/>
                </a:ext>
              </a:extLst>
            </p:cNvPr>
            <p:cNvSpPr txBox="1">
              <a:spLocks noGrp="1" noRot="1" noMove="1" noResize="1" noEditPoints="1" noAdjustHandles="1" noChangeArrowheads="1" noChangeShapeType="1"/>
            </p:cNvSpPr>
            <p:nvPr/>
          </p:nvSpPr>
          <p:spPr>
            <a:xfrm>
              <a:off x="1799874" y="16583855"/>
              <a:ext cx="19799999" cy="461665"/>
            </a:xfrm>
            <a:prstGeom prst="rect">
              <a:avLst/>
            </a:prstGeom>
            <a:noFill/>
          </p:spPr>
          <p:txBody>
            <a:bodyPr wrap="square" rtlCol="0">
              <a:spAutoFit/>
            </a:bodyPr>
            <a:lstStyle/>
            <a:p>
              <a:pPr algn="ctr"/>
              <a:r>
                <a:rPr kumimoji="1" lang="ja-JP" altLang="en-US" sz="2400" b="1" spc="500" dirty="0">
                  <a:solidFill>
                    <a:schemeClr val="tx2">
                      <a:lumMod val="75000"/>
                      <a:lumOff val="25000"/>
                    </a:schemeClr>
                  </a:solidFill>
                  <a:latin typeface="BIZ UDPゴシック" panose="020B0400000000000000" pitchFamily="50" charset="-128"/>
                  <a:ea typeface="BIZ UDPゴシック" panose="020B0400000000000000" pitchFamily="50" charset="-128"/>
                </a:rPr>
                <a:t>↓ ポケットの名刺スリットについて希望される内容を〇で囲ってください ↓</a:t>
              </a:r>
            </a:p>
          </p:txBody>
        </p:sp>
        <p:sp>
          <p:nvSpPr>
            <p:cNvPr id="105" name="テキスト ボックス 104">
              <a:extLst>
                <a:ext uri="{FF2B5EF4-FFF2-40B4-BE49-F238E27FC236}">
                  <a16:creationId xmlns:a16="http://schemas.microsoft.com/office/drawing/2014/main" id="{EEE81944-5653-98D6-C1FC-43B099B3B4D9}"/>
                </a:ext>
              </a:extLst>
            </p:cNvPr>
            <p:cNvSpPr txBox="1">
              <a:spLocks noGrp="1" noRot="1" noMove="1" noResize="1" noEditPoints="1" noAdjustHandles="1" noChangeArrowheads="1" noChangeShapeType="1"/>
            </p:cNvSpPr>
            <p:nvPr/>
          </p:nvSpPr>
          <p:spPr>
            <a:xfrm>
              <a:off x="1799874" y="17129333"/>
              <a:ext cx="19799999" cy="707886"/>
            </a:xfrm>
            <a:prstGeom prst="rect">
              <a:avLst/>
            </a:prstGeom>
            <a:noFill/>
          </p:spPr>
          <p:txBody>
            <a:bodyPr wrap="square" rtlCol="0">
              <a:spAutoFit/>
            </a:bodyPr>
            <a:lstStyle/>
            <a:p>
              <a:pPr algn="ctr"/>
              <a:r>
                <a:rPr kumimoji="1" lang="ja-JP" altLang="en-US" sz="4000" b="1" spc="500" dirty="0">
                  <a:latin typeface="BIZ UDPゴシック" panose="020B0400000000000000" pitchFamily="50" charset="-128"/>
                  <a:ea typeface="BIZ UDPゴシック" panose="020B0400000000000000" pitchFamily="50" charset="-128"/>
                </a:rPr>
                <a:t>名刺スリット ：　　あり　　・　　なし</a:t>
              </a:r>
            </a:p>
          </p:txBody>
        </p:sp>
        <p:cxnSp>
          <p:nvCxnSpPr>
            <p:cNvPr id="106" name="直線コネクタ 105">
              <a:extLst>
                <a:ext uri="{FF2B5EF4-FFF2-40B4-BE49-F238E27FC236}">
                  <a16:creationId xmlns:a16="http://schemas.microsoft.com/office/drawing/2014/main" id="{DD53B1DF-08AC-D35E-1402-59A8DCF66B56}"/>
                </a:ext>
              </a:extLst>
            </p:cNvPr>
            <p:cNvCxnSpPr>
              <a:cxnSpLocks noGrp="1" noRot="1" noMove="1" noResize="1" noEditPoints="1" noAdjustHandles="1" noChangeArrowheads="1" noChangeShapeType="1"/>
            </p:cNvCxnSpPr>
            <p:nvPr/>
          </p:nvCxnSpPr>
          <p:spPr>
            <a:xfrm flipV="1">
              <a:off x="1799875" y="16507656"/>
              <a:ext cx="19800000" cy="0"/>
            </a:xfrm>
            <a:prstGeom prst="line">
              <a:avLst/>
            </a:prstGeom>
            <a:ln w="28575">
              <a:solidFill>
                <a:schemeClr val="tx2">
                  <a:lumMod val="75000"/>
                  <a:lumOff val="25000"/>
                  <a:alpha val="65000"/>
                </a:schemeClr>
              </a:solidFill>
              <a:prstDash val="dash"/>
            </a:ln>
          </p:spPr>
          <p:style>
            <a:lnRef idx="2">
              <a:schemeClr val="accent1"/>
            </a:lnRef>
            <a:fillRef idx="0">
              <a:schemeClr val="accent1"/>
            </a:fillRef>
            <a:effectRef idx="1">
              <a:schemeClr val="accent1"/>
            </a:effectRef>
            <a:fontRef idx="minor">
              <a:schemeClr val="tx1"/>
            </a:fontRef>
          </p:style>
        </p:cxnSp>
        <p:sp>
          <p:nvSpPr>
            <p:cNvPr id="107" name="テキスト ボックス 106">
              <a:extLst>
                <a:ext uri="{FF2B5EF4-FFF2-40B4-BE49-F238E27FC236}">
                  <a16:creationId xmlns:a16="http://schemas.microsoft.com/office/drawing/2014/main" id="{201BE323-A01D-31DE-D96A-5ACE3E7F4F08}"/>
                </a:ext>
              </a:extLst>
            </p:cNvPr>
            <p:cNvSpPr txBox="1">
              <a:spLocks noGrp="1" noRot="1" noMove="1" noResize="1" noEditPoints="1" noAdjustHandles="1" noChangeArrowheads="1" noChangeShapeType="1"/>
            </p:cNvSpPr>
            <p:nvPr/>
          </p:nvSpPr>
          <p:spPr>
            <a:xfrm>
              <a:off x="2927743" y="18034113"/>
              <a:ext cx="17544265" cy="400110"/>
            </a:xfrm>
            <a:prstGeom prst="rect">
              <a:avLst/>
            </a:prstGeom>
            <a:noFill/>
          </p:spPr>
          <p:txBody>
            <a:bodyPr wrap="square" rtlCol="0">
              <a:spAutoFit/>
            </a:bodyPr>
            <a:lstStyle/>
            <a:p>
              <a:pPr algn="ctr"/>
              <a:r>
                <a:rPr kumimoji="1" lang="ja-JP" altLang="en-US" sz="2000" spc="-100" dirty="0">
                  <a:solidFill>
                    <a:schemeClr val="tx2">
                      <a:lumMod val="75000"/>
                      <a:lumOff val="25000"/>
                    </a:schemeClr>
                  </a:solidFill>
                  <a:latin typeface="BIZ UDPゴシック" panose="020B0400000000000000" pitchFamily="50" charset="-128"/>
                  <a:ea typeface="BIZ UDPゴシック" panose="020B0400000000000000" pitchFamily="50" charset="-128"/>
                </a:rPr>
                <a:t>〇をつける方法 ： 「挿入」→「図形」→”楕円”を選択いただいた状態で、「図形の書式」→「図形の塗りつぶし」→”塗りつぶしなし”にした図形を配置</a:t>
              </a:r>
            </a:p>
          </p:txBody>
        </p:sp>
      </p:grpSp>
      <p:grpSp>
        <p:nvGrpSpPr>
          <p:cNvPr id="108" name="ポケット補足">
            <a:extLst>
              <a:ext uri="{FF2B5EF4-FFF2-40B4-BE49-F238E27FC236}">
                <a16:creationId xmlns:a16="http://schemas.microsoft.com/office/drawing/2014/main" id="{9A0FD88A-5083-957B-1FC9-3D874EB513B1}"/>
              </a:ext>
            </a:extLst>
          </p:cNvPr>
          <p:cNvGrpSpPr>
            <a:grpSpLocks noGrp="1" noUngrp="1" noRot="1" noMove="1" noResize="1"/>
          </p:cNvGrpSpPr>
          <p:nvPr userDrawn="1"/>
        </p:nvGrpSpPr>
        <p:grpSpPr>
          <a:xfrm>
            <a:off x="430898" y="14010455"/>
            <a:ext cx="2572526" cy="2954196"/>
            <a:chOff x="499478" y="13265445"/>
            <a:chExt cx="2572526" cy="2520886"/>
          </a:xfrm>
        </p:grpSpPr>
        <p:sp>
          <p:nvSpPr>
            <p:cNvPr id="109" name="テキスト ボックス 108">
              <a:extLst>
                <a:ext uri="{FF2B5EF4-FFF2-40B4-BE49-F238E27FC236}">
                  <a16:creationId xmlns:a16="http://schemas.microsoft.com/office/drawing/2014/main" id="{57BD0813-7095-E87E-DA61-0D6DCFDA3F2D}"/>
                </a:ext>
              </a:extLst>
            </p:cNvPr>
            <p:cNvSpPr txBox="1">
              <a:spLocks noGrp="1" noRot="1" noMove="1" noResize="1" noEditPoints="1" noAdjustHandles="1" noChangeArrowheads="1" noChangeShapeType="1"/>
            </p:cNvSpPr>
            <p:nvPr userDrawn="1"/>
          </p:nvSpPr>
          <p:spPr>
            <a:xfrm>
              <a:off x="499478" y="13978727"/>
              <a:ext cx="2572526" cy="988553"/>
            </a:xfrm>
            <a:prstGeom prst="rect">
              <a:avLst/>
            </a:prstGeom>
            <a:noFill/>
          </p:spPr>
          <p:txBody>
            <a:bodyPr wrap="square" rtlCol="0" anchor="ctr">
              <a:spAutoFit/>
            </a:bodyPr>
            <a:lstStyle/>
            <a:p>
              <a:pPr>
                <a:lnSpc>
                  <a:spcPct val="150000"/>
                </a:lnSpc>
              </a:pPr>
              <a:r>
                <a:rPr kumimoji="1" lang="ja-JP" altLang="en-US" sz="1800" b="1" spc="0" baseline="0" dirty="0">
                  <a:latin typeface="BIZ UDPゴシック" panose="020B0400000000000000" pitchFamily="50" charset="-128"/>
                  <a:ea typeface="BIZ UDPゴシック" panose="020B0400000000000000" pitchFamily="50" charset="-128"/>
                </a:rPr>
                <a:t>ポケットの絵柄は</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solidFill>
                    <a:srgbClr val="C00000"/>
                  </a:solidFill>
                  <a:latin typeface="BIZ UDPゴシック" panose="020B0400000000000000" pitchFamily="50" charset="-128"/>
                  <a:ea typeface="BIZ UDPゴシック" panose="020B0400000000000000" pitchFamily="50" charset="-128"/>
                </a:rPr>
                <a:t>天地を逆 </a:t>
              </a:r>
              <a:r>
                <a:rPr kumimoji="1" lang="ja-JP" altLang="en-US" sz="1800" b="1" spc="0" baseline="0" dirty="0">
                  <a:latin typeface="BIZ UDPゴシック" panose="020B0400000000000000" pitchFamily="50" charset="-128"/>
                  <a:ea typeface="BIZ UDPゴシック" panose="020B0400000000000000" pitchFamily="50" charset="-128"/>
                </a:rPr>
                <a:t>にして</a:t>
              </a:r>
              <a:endParaRPr kumimoji="1" lang="en-US" altLang="ja-JP" sz="1800" b="1" spc="0" baseline="0" dirty="0">
                <a:latin typeface="BIZ UDPゴシック" panose="020B0400000000000000" pitchFamily="50" charset="-128"/>
                <a:ea typeface="BIZ UDPゴシック" panose="020B0400000000000000" pitchFamily="50" charset="-128"/>
              </a:endParaRPr>
            </a:p>
            <a:p>
              <a:pPr>
                <a:lnSpc>
                  <a:spcPct val="200000"/>
                </a:lnSpc>
              </a:pPr>
              <a:r>
                <a:rPr kumimoji="1" lang="ja-JP" altLang="en-US" sz="1800" b="1" spc="0" baseline="0" dirty="0">
                  <a:latin typeface="BIZ UDPゴシック" panose="020B0400000000000000" pitchFamily="50" charset="-128"/>
                  <a:ea typeface="BIZ UDPゴシック" panose="020B0400000000000000" pitchFamily="50" charset="-128"/>
                </a:rPr>
                <a:t>配置してください</a:t>
              </a:r>
              <a:endParaRPr kumimoji="1" lang="en-US" altLang="ja-JP" sz="1800" b="1" spc="0" baseline="0" dirty="0">
                <a:latin typeface="BIZ UDPゴシック" panose="020B0400000000000000" pitchFamily="50" charset="-128"/>
                <a:ea typeface="BIZ UDPゴシック" panose="020B0400000000000000" pitchFamily="50" charset="-128"/>
              </a:endParaRPr>
            </a:p>
          </p:txBody>
        </p:sp>
        <p:sp>
          <p:nvSpPr>
            <p:cNvPr id="110" name="右中かっこ 109">
              <a:extLst>
                <a:ext uri="{FF2B5EF4-FFF2-40B4-BE49-F238E27FC236}">
                  <a16:creationId xmlns:a16="http://schemas.microsoft.com/office/drawing/2014/main" id="{2BA3479C-4ADB-383E-D50F-817D82E0E144}"/>
                </a:ext>
              </a:extLst>
            </p:cNvPr>
            <p:cNvSpPr>
              <a:spLocks noGrp="1" noRot="1" noMove="1" noResize="1" noEditPoints="1" noAdjustHandles="1" noChangeArrowheads="1" noChangeShapeType="1"/>
            </p:cNvSpPr>
            <p:nvPr userDrawn="1"/>
          </p:nvSpPr>
          <p:spPr>
            <a:xfrm>
              <a:off x="2356763" y="13265445"/>
              <a:ext cx="462802" cy="2520886"/>
            </a:xfrm>
            <a:prstGeom prst="rightBrace">
              <a:avLst/>
            </a:prstGeom>
            <a:ln w="22225" cap="sq">
              <a:solidFill>
                <a:srgbClr val="C00000"/>
              </a:solidFill>
              <a:round/>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4" name="ガイド線">
            <a:extLst>
              <a:ext uri="{FF2B5EF4-FFF2-40B4-BE49-F238E27FC236}">
                <a16:creationId xmlns:a16="http://schemas.microsoft.com/office/drawing/2014/main" id="{6AB40DBA-120F-D7AB-E9FF-A7944BE61AC7}"/>
              </a:ext>
            </a:extLst>
          </p:cNvPr>
          <p:cNvGrpSpPr/>
          <p:nvPr userDrawn="1"/>
        </p:nvGrpSpPr>
        <p:grpSpPr>
          <a:xfrm>
            <a:off x="3304662" y="2746458"/>
            <a:ext cx="16890441" cy="14330195"/>
            <a:chOff x="3304662" y="2746458"/>
            <a:chExt cx="16890441" cy="14330195"/>
          </a:xfrm>
        </p:grpSpPr>
        <p:grpSp>
          <p:nvGrpSpPr>
            <p:cNvPr id="183" name="フォルダ枠">
              <a:extLst>
                <a:ext uri="{FF2B5EF4-FFF2-40B4-BE49-F238E27FC236}">
                  <a16:creationId xmlns:a16="http://schemas.microsoft.com/office/drawing/2014/main" id="{1B59BCEB-124E-B2CC-D93B-978ECEA6E772}"/>
                </a:ext>
              </a:extLst>
            </p:cNvPr>
            <p:cNvGrpSpPr>
              <a:grpSpLocks/>
            </p:cNvGrpSpPr>
            <p:nvPr userDrawn="1"/>
          </p:nvGrpSpPr>
          <p:grpSpPr>
            <a:xfrm>
              <a:off x="3304662" y="2746458"/>
              <a:ext cx="16890441" cy="14330195"/>
              <a:chOff x="3254655" y="2734553"/>
              <a:chExt cx="16890441" cy="14330195"/>
            </a:xfrm>
          </p:grpSpPr>
          <p:grpSp>
            <p:nvGrpSpPr>
              <p:cNvPr id="182" name="黒枠">
                <a:extLst>
                  <a:ext uri="{FF2B5EF4-FFF2-40B4-BE49-F238E27FC236}">
                    <a16:creationId xmlns:a16="http://schemas.microsoft.com/office/drawing/2014/main" id="{316E1E59-6425-E95F-73EE-E9054DE30E04}"/>
                  </a:ext>
                </a:extLst>
              </p:cNvPr>
              <p:cNvGrpSpPr>
                <a:grpSpLocks/>
              </p:cNvGrpSpPr>
              <p:nvPr userDrawn="1"/>
            </p:nvGrpSpPr>
            <p:grpSpPr>
              <a:xfrm>
                <a:off x="3254655" y="2844811"/>
                <a:ext cx="16782441" cy="14111410"/>
                <a:chOff x="3254655" y="2844811"/>
                <a:chExt cx="16782441" cy="14111410"/>
              </a:xfrm>
            </p:grpSpPr>
            <p:sp>
              <p:nvSpPr>
                <p:cNvPr id="155" name="正方形/長方形 154">
                  <a:extLst>
                    <a:ext uri="{FF2B5EF4-FFF2-40B4-BE49-F238E27FC236}">
                      <a16:creationId xmlns:a16="http://schemas.microsoft.com/office/drawing/2014/main" id="{67349EFB-A889-E3F1-069F-0C2821C0BE2D}"/>
                    </a:ext>
                  </a:extLst>
                </p:cNvPr>
                <p:cNvSpPr>
                  <a:spLocks/>
                </p:cNvSpPr>
                <p:nvPr/>
              </p:nvSpPr>
              <p:spPr>
                <a:xfrm>
                  <a:off x="12117096" y="2844811"/>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6" name="正方形/長方形 155">
                  <a:extLst>
                    <a:ext uri="{FF2B5EF4-FFF2-40B4-BE49-F238E27FC236}">
                      <a16:creationId xmlns:a16="http://schemas.microsoft.com/office/drawing/2014/main" id="{CCBD0ACB-1B5C-9E46-C866-4B0AF297CD9B}"/>
                    </a:ext>
                  </a:extLst>
                </p:cNvPr>
                <p:cNvSpPr>
                  <a:spLocks/>
                </p:cNvSpPr>
                <p:nvPr/>
              </p:nvSpPr>
              <p:spPr>
                <a:xfrm>
                  <a:off x="4086919" y="2844811"/>
                  <a:ext cx="7920000" cy="11052000"/>
                </a:xfrm>
                <a:prstGeom prst="rect">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cxnSp>
              <p:nvCxnSpPr>
                <p:cNvPr id="157" name="直線コネクタ 156">
                  <a:extLst>
                    <a:ext uri="{FF2B5EF4-FFF2-40B4-BE49-F238E27FC236}">
                      <a16:creationId xmlns:a16="http://schemas.microsoft.com/office/drawing/2014/main" id="{9C7EF3F3-E6D7-526D-4CAA-B9ADDB17B8DF}"/>
                    </a:ext>
                  </a:extLst>
                </p:cNvPr>
                <p:cNvCxnSpPr>
                  <a:cxnSpLocks/>
                </p:cNvCxnSpPr>
                <p:nvPr/>
              </p:nvCxnSpPr>
              <p:spPr>
                <a:xfrm>
                  <a:off x="12009463" y="2844811"/>
                  <a:ext cx="108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8" name="直線コネクタ 157">
                  <a:extLst>
                    <a:ext uri="{FF2B5EF4-FFF2-40B4-BE49-F238E27FC236}">
                      <a16:creationId xmlns:a16="http://schemas.microsoft.com/office/drawing/2014/main" id="{A8E29D1B-2B67-1479-0C32-476184816BCF}"/>
                    </a:ext>
                  </a:extLst>
                </p:cNvPr>
                <p:cNvCxnSpPr>
                  <a:cxnSpLocks/>
                </p:cNvCxnSpPr>
                <p:nvPr/>
              </p:nvCxnSpPr>
              <p:spPr>
                <a:xfrm>
                  <a:off x="12009463" y="13896221"/>
                  <a:ext cx="108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9" name="直線コネクタ 158">
                  <a:extLst>
                    <a:ext uri="{FF2B5EF4-FFF2-40B4-BE49-F238E27FC236}">
                      <a16:creationId xmlns:a16="http://schemas.microsoft.com/office/drawing/2014/main" id="{BD4133B1-1314-2D16-5370-2FBFC4068A95}"/>
                    </a:ext>
                  </a:extLst>
                </p:cNvPr>
                <p:cNvCxnSpPr>
                  <a:cxnSpLocks/>
                </p:cNvCxnSpPr>
                <p:nvPr/>
              </p:nvCxnSpPr>
              <p:spPr>
                <a:xfrm>
                  <a:off x="11397482" y="13896221"/>
                  <a:ext cx="0" cy="108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0" name="直線コネクタ 159">
                  <a:extLst>
                    <a:ext uri="{FF2B5EF4-FFF2-40B4-BE49-F238E27FC236}">
                      <a16:creationId xmlns:a16="http://schemas.microsoft.com/office/drawing/2014/main" id="{1D36ABF9-66C6-C4EE-8311-4A15EBBBDD95}"/>
                    </a:ext>
                  </a:extLst>
                </p:cNvPr>
                <p:cNvCxnSpPr>
                  <a:cxnSpLocks/>
                </p:cNvCxnSpPr>
                <p:nvPr/>
              </p:nvCxnSpPr>
              <p:spPr>
                <a:xfrm flipH="1">
                  <a:off x="4087081" y="14006254"/>
                  <a:ext cx="73152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1" name="直線コネクタ 160">
                  <a:extLst>
                    <a:ext uri="{FF2B5EF4-FFF2-40B4-BE49-F238E27FC236}">
                      <a16:creationId xmlns:a16="http://schemas.microsoft.com/office/drawing/2014/main" id="{FD7F614F-23F9-4D75-CAE3-BC54DD01D063}"/>
                    </a:ext>
                  </a:extLst>
                </p:cNvPr>
                <p:cNvCxnSpPr>
                  <a:cxnSpLocks/>
                </p:cNvCxnSpPr>
                <p:nvPr/>
              </p:nvCxnSpPr>
              <p:spPr>
                <a:xfrm>
                  <a:off x="3975852" y="10945815"/>
                  <a:ext cx="108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2" name="直線コネクタ 161">
                  <a:extLst>
                    <a:ext uri="{FF2B5EF4-FFF2-40B4-BE49-F238E27FC236}">
                      <a16:creationId xmlns:a16="http://schemas.microsoft.com/office/drawing/2014/main" id="{B0B1B070-BF66-9B4E-FF51-6D70E3DD54F5}"/>
                    </a:ext>
                  </a:extLst>
                </p:cNvPr>
                <p:cNvCxnSpPr>
                  <a:cxnSpLocks/>
                </p:cNvCxnSpPr>
                <p:nvPr/>
              </p:nvCxnSpPr>
              <p:spPr>
                <a:xfrm flipV="1">
                  <a:off x="3978233" y="10943434"/>
                  <a:ext cx="0" cy="29448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3" name="直線コネクタ 162">
                  <a:extLst>
                    <a:ext uri="{FF2B5EF4-FFF2-40B4-BE49-F238E27FC236}">
                      <a16:creationId xmlns:a16="http://schemas.microsoft.com/office/drawing/2014/main" id="{3AA5972E-E050-17D0-6531-EF8E563AD8C5}"/>
                    </a:ext>
                  </a:extLst>
                </p:cNvPr>
                <p:cNvCxnSpPr>
                  <a:cxnSpLocks/>
                </p:cNvCxnSpPr>
                <p:nvPr/>
              </p:nvCxnSpPr>
              <p:spPr>
                <a:xfrm flipV="1">
                  <a:off x="3256714" y="11071326"/>
                  <a:ext cx="0" cy="26892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4" name="直線コネクタ 163">
                  <a:extLst>
                    <a:ext uri="{FF2B5EF4-FFF2-40B4-BE49-F238E27FC236}">
                      <a16:creationId xmlns:a16="http://schemas.microsoft.com/office/drawing/2014/main" id="{42E0D9E0-9284-066A-D36A-1EDB4F35201D}"/>
                    </a:ext>
                  </a:extLst>
                </p:cNvPr>
                <p:cNvCxnSpPr>
                  <a:cxnSpLocks/>
                </p:cNvCxnSpPr>
                <p:nvPr/>
              </p:nvCxnSpPr>
              <p:spPr>
                <a:xfrm>
                  <a:off x="3256714" y="13757971"/>
                  <a:ext cx="719138" cy="127637"/>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5" name="直線コネクタ 164">
                  <a:extLst>
                    <a:ext uri="{FF2B5EF4-FFF2-40B4-BE49-F238E27FC236}">
                      <a16:creationId xmlns:a16="http://schemas.microsoft.com/office/drawing/2014/main" id="{CC94B918-7D99-BB81-7B94-9DA472C2DC96}"/>
                    </a:ext>
                  </a:extLst>
                </p:cNvPr>
                <p:cNvCxnSpPr>
                  <a:cxnSpLocks/>
                </p:cNvCxnSpPr>
                <p:nvPr/>
              </p:nvCxnSpPr>
              <p:spPr>
                <a:xfrm flipV="1">
                  <a:off x="3254655" y="10945815"/>
                  <a:ext cx="721196" cy="1296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6" name="直線コネクタ 165">
                  <a:extLst>
                    <a:ext uri="{FF2B5EF4-FFF2-40B4-BE49-F238E27FC236}">
                      <a16:creationId xmlns:a16="http://schemas.microsoft.com/office/drawing/2014/main" id="{34FC014E-86F0-5177-97BD-CA494E907524}"/>
                    </a:ext>
                  </a:extLst>
                </p:cNvPr>
                <p:cNvCxnSpPr>
                  <a:cxnSpLocks/>
                </p:cNvCxnSpPr>
                <p:nvPr/>
              </p:nvCxnSpPr>
              <p:spPr>
                <a:xfrm>
                  <a:off x="4084554" y="13898602"/>
                  <a:ext cx="0" cy="108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7" name="直線コネクタ 166">
                  <a:extLst>
                    <a:ext uri="{FF2B5EF4-FFF2-40B4-BE49-F238E27FC236}">
                      <a16:creationId xmlns:a16="http://schemas.microsoft.com/office/drawing/2014/main" id="{5A4DB2A8-4D8E-8824-114D-F782B7F3FE03}"/>
                    </a:ext>
                  </a:extLst>
                </p:cNvPr>
                <p:cNvCxnSpPr>
                  <a:cxnSpLocks/>
                </p:cNvCxnSpPr>
                <p:nvPr/>
              </p:nvCxnSpPr>
              <p:spPr>
                <a:xfrm>
                  <a:off x="3978428" y="13886697"/>
                  <a:ext cx="108000"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9" name="直線コネクタ 168">
                  <a:extLst>
                    <a:ext uri="{FF2B5EF4-FFF2-40B4-BE49-F238E27FC236}">
                      <a16:creationId xmlns:a16="http://schemas.microsoft.com/office/drawing/2014/main" id="{F631336A-8A34-100C-3F7E-6466F9ACE7BA}"/>
                    </a:ext>
                  </a:extLst>
                </p:cNvPr>
                <p:cNvCxnSpPr>
                  <a:cxnSpLocks/>
                </p:cNvCxnSpPr>
                <p:nvPr/>
              </p:nvCxnSpPr>
              <p:spPr>
                <a:xfrm flipV="1">
                  <a:off x="4085597" y="14004221"/>
                  <a:ext cx="0" cy="2952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0" name="直線コネクタ 169">
                  <a:extLst>
                    <a:ext uri="{FF2B5EF4-FFF2-40B4-BE49-F238E27FC236}">
                      <a16:creationId xmlns:a16="http://schemas.microsoft.com/office/drawing/2014/main" id="{1B0D0BFD-039F-0108-B8F9-EFB909F922F7}"/>
                    </a:ext>
                  </a:extLst>
                </p:cNvPr>
                <p:cNvCxnSpPr>
                  <a:cxnSpLocks/>
                </p:cNvCxnSpPr>
                <p:nvPr/>
              </p:nvCxnSpPr>
              <p:spPr>
                <a:xfrm flipH="1">
                  <a:off x="4087081" y="16952480"/>
                  <a:ext cx="5698717"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sp>
              <p:nvSpPr>
                <p:cNvPr id="174" name="円弧 173">
                  <a:extLst>
                    <a:ext uri="{FF2B5EF4-FFF2-40B4-BE49-F238E27FC236}">
                      <a16:creationId xmlns:a16="http://schemas.microsoft.com/office/drawing/2014/main" id="{24684498-E5E2-D53C-ED0A-D2193324DD71}"/>
                    </a:ext>
                  </a:extLst>
                </p:cNvPr>
                <p:cNvSpPr>
                  <a:spLocks/>
                </p:cNvSpPr>
                <p:nvPr/>
              </p:nvSpPr>
              <p:spPr>
                <a:xfrm>
                  <a:off x="5521547" y="15930784"/>
                  <a:ext cx="900000" cy="900000"/>
                </a:xfrm>
                <a:prstGeom prst="arc">
                  <a:avLst>
                    <a:gd name="adj1" fmla="val 16338140"/>
                    <a:gd name="adj2" fmla="val 2147292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75" name="円弧 174">
                  <a:extLst>
                    <a:ext uri="{FF2B5EF4-FFF2-40B4-BE49-F238E27FC236}">
                      <a16:creationId xmlns:a16="http://schemas.microsoft.com/office/drawing/2014/main" id="{72DFA689-3037-AFC1-A0B7-2B1FE7E6074C}"/>
                    </a:ext>
                  </a:extLst>
                </p:cNvPr>
                <p:cNvSpPr>
                  <a:spLocks/>
                </p:cNvSpPr>
                <p:nvPr/>
              </p:nvSpPr>
              <p:spPr>
                <a:xfrm flipH="1" flipV="1">
                  <a:off x="9043416" y="13731517"/>
                  <a:ext cx="900000" cy="900000"/>
                </a:xfrm>
                <a:prstGeom prst="arc">
                  <a:avLst>
                    <a:gd name="adj1" fmla="val 16338140"/>
                    <a:gd name="adj2" fmla="val 21472921"/>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a:p>
              </p:txBody>
            </p:sp>
            <p:sp>
              <p:nvSpPr>
                <p:cNvPr id="176" name="楕円 175">
                  <a:extLst>
                    <a:ext uri="{FF2B5EF4-FFF2-40B4-BE49-F238E27FC236}">
                      <a16:creationId xmlns:a16="http://schemas.microsoft.com/office/drawing/2014/main" id="{E1436D68-F0A8-D99A-7413-FED53E954DD3}"/>
                    </a:ext>
                  </a:extLst>
                </p:cNvPr>
                <p:cNvSpPr>
                  <a:spLocks/>
                </p:cNvSpPr>
                <p:nvPr/>
              </p:nvSpPr>
              <p:spPr>
                <a:xfrm>
                  <a:off x="5952499" y="15895806"/>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7" name="楕円 176">
                  <a:extLst>
                    <a:ext uri="{FF2B5EF4-FFF2-40B4-BE49-F238E27FC236}">
                      <a16:creationId xmlns:a16="http://schemas.microsoft.com/office/drawing/2014/main" id="{528F2B4D-A0A4-BA9F-3F8C-C0E3C588B466}"/>
                    </a:ext>
                  </a:extLst>
                </p:cNvPr>
                <p:cNvSpPr>
                  <a:spLocks/>
                </p:cNvSpPr>
                <p:nvPr/>
              </p:nvSpPr>
              <p:spPr>
                <a:xfrm>
                  <a:off x="6383166" y="16324837"/>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8" name="楕円 177">
                  <a:extLst>
                    <a:ext uri="{FF2B5EF4-FFF2-40B4-BE49-F238E27FC236}">
                      <a16:creationId xmlns:a16="http://schemas.microsoft.com/office/drawing/2014/main" id="{B1D2E29E-C7F0-3C33-44A1-CE24E1966606}"/>
                    </a:ext>
                  </a:extLst>
                </p:cNvPr>
                <p:cNvSpPr>
                  <a:spLocks/>
                </p:cNvSpPr>
                <p:nvPr/>
              </p:nvSpPr>
              <p:spPr>
                <a:xfrm>
                  <a:off x="9442279" y="14594465"/>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9" name="楕円 178">
                  <a:extLst>
                    <a:ext uri="{FF2B5EF4-FFF2-40B4-BE49-F238E27FC236}">
                      <a16:creationId xmlns:a16="http://schemas.microsoft.com/office/drawing/2014/main" id="{6406D720-28F7-C39F-4087-96EA9E7E0B1A}"/>
                    </a:ext>
                  </a:extLst>
                </p:cNvPr>
                <p:cNvSpPr>
                  <a:spLocks/>
                </p:cNvSpPr>
                <p:nvPr/>
              </p:nvSpPr>
              <p:spPr>
                <a:xfrm>
                  <a:off x="9013074" y="14165078"/>
                  <a:ext cx="72000" cy="72000"/>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2" name="円弧 171">
                  <a:extLst>
                    <a:ext uri="{FF2B5EF4-FFF2-40B4-BE49-F238E27FC236}">
                      <a16:creationId xmlns:a16="http://schemas.microsoft.com/office/drawing/2014/main" id="{0EE90D86-E935-58B2-3B52-24F8F203AA51}"/>
                    </a:ext>
                  </a:extLst>
                </p:cNvPr>
                <p:cNvSpPr>
                  <a:spLocks/>
                </p:cNvSpPr>
                <p:nvPr/>
              </p:nvSpPr>
              <p:spPr>
                <a:xfrm rot="154689">
                  <a:off x="8156996" y="11697356"/>
                  <a:ext cx="3240375" cy="5258350"/>
                </a:xfrm>
                <a:prstGeom prst="arc">
                  <a:avLst>
                    <a:gd name="adj1" fmla="val 57027"/>
                    <a:gd name="adj2" fmla="val 5247240"/>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cxnSp>
              <p:nvCxnSpPr>
                <p:cNvPr id="173" name="直線コネクタ 172">
                  <a:extLst>
                    <a:ext uri="{FF2B5EF4-FFF2-40B4-BE49-F238E27FC236}">
                      <a16:creationId xmlns:a16="http://schemas.microsoft.com/office/drawing/2014/main" id="{3D3BFE25-F27C-5DCB-BDF7-6FDE52A113F2}"/>
                    </a:ext>
                  </a:extLst>
                </p:cNvPr>
                <p:cNvCxnSpPr>
                  <a:cxnSpLocks/>
                  <a:endCxn id="172" idx="0"/>
                </p:cNvCxnSpPr>
                <p:nvPr/>
              </p:nvCxnSpPr>
              <p:spPr>
                <a:xfrm flipH="1">
                  <a:off x="11394437" y="14003255"/>
                  <a:ext cx="3045" cy="423002"/>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81" name="ピンク枠">
                <a:extLst>
                  <a:ext uri="{FF2B5EF4-FFF2-40B4-BE49-F238E27FC236}">
                    <a16:creationId xmlns:a16="http://schemas.microsoft.com/office/drawing/2014/main" id="{F5B11A62-E0C9-33E6-7D95-54E4FD786658}"/>
                  </a:ext>
                </a:extLst>
              </p:cNvPr>
              <p:cNvGrpSpPr>
                <a:grpSpLocks/>
              </p:cNvGrpSpPr>
              <p:nvPr userDrawn="1"/>
            </p:nvGrpSpPr>
            <p:grpSpPr>
              <a:xfrm>
                <a:off x="4189983" y="2952811"/>
                <a:ext cx="15739113" cy="13913269"/>
                <a:chOff x="4189983" y="2952811"/>
                <a:chExt cx="15739113" cy="13913269"/>
              </a:xfrm>
            </p:grpSpPr>
            <p:sp>
              <p:nvSpPr>
                <p:cNvPr id="148" name="正方形/長方形 147">
                  <a:extLst>
                    <a:ext uri="{FF2B5EF4-FFF2-40B4-BE49-F238E27FC236}">
                      <a16:creationId xmlns:a16="http://schemas.microsoft.com/office/drawing/2014/main" id="{F0D59507-2D86-03B6-4307-7A2B49E6A585}"/>
                    </a:ext>
                  </a:extLst>
                </p:cNvPr>
                <p:cNvSpPr>
                  <a:spLocks/>
                </p:cNvSpPr>
                <p:nvPr/>
              </p:nvSpPr>
              <p:spPr>
                <a:xfrm>
                  <a:off x="12225096" y="2952811"/>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49" name="正方形/長方形 148">
                  <a:extLst>
                    <a:ext uri="{FF2B5EF4-FFF2-40B4-BE49-F238E27FC236}">
                      <a16:creationId xmlns:a16="http://schemas.microsoft.com/office/drawing/2014/main" id="{2D99FC76-F332-79B8-E37E-D2EF7527977C}"/>
                    </a:ext>
                  </a:extLst>
                </p:cNvPr>
                <p:cNvSpPr>
                  <a:spLocks/>
                </p:cNvSpPr>
                <p:nvPr/>
              </p:nvSpPr>
              <p:spPr>
                <a:xfrm>
                  <a:off x="4194919" y="2952811"/>
                  <a:ext cx="7704000" cy="10836000"/>
                </a:xfrm>
                <a:prstGeom prst="rect">
                  <a:avLst/>
                </a:prstGeom>
                <a:noFill/>
                <a:ln w="12700">
                  <a:solidFill>
                    <a:srgbClr val="FF006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50" name="直線コネクタ 149">
                  <a:extLst>
                    <a:ext uri="{FF2B5EF4-FFF2-40B4-BE49-F238E27FC236}">
                      <a16:creationId xmlns:a16="http://schemas.microsoft.com/office/drawing/2014/main" id="{8EC237E6-AF2F-2139-2C55-3330ACED5EC1}"/>
                    </a:ext>
                  </a:extLst>
                </p:cNvPr>
                <p:cNvCxnSpPr>
                  <a:cxnSpLocks/>
                </p:cNvCxnSpPr>
                <p:nvPr/>
              </p:nvCxnSpPr>
              <p:spPr>
                <a:xfrm flipV="1">
                  <a:off x="4194919" y="14111255"/>
                  <a:ext cx="0" cy="27360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151" name="直線コネクタ 150">
                  <a:extLst>
                    <a:ext uri="{FF2B5EF4-FFF2-40B4-BE49-F238E27FC236}">
                      <a16:creationId xmlns:a16="http://schemas.microsoft.com/office/drawing/2014/main" id="{7C4F2F92-58F8-205B-F370-CE67D1BD6FAD}"/>
                    </a:ext>
                  </a:extLst>
                </p:cNvPr>
                <p:cNvCxnSpPr>
                  <a:cxnSpLocks/>
                </p:cNvCxnSpPr>
                <p:nvPr/>
              </p:nvCxnSpPr>
              <p:spPr>
                <a:xfrm flipH="1">
                  <a:off x="4194919" y="16847255"/>
                  <a:ext cx="55872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152" name="直線コネクタ 151">
                  <a:extLst>
                    <a:ext uri="{FF2B5EF4-FFF2-40B4-BE49-F238E27FC236}">
                      <a16:creationId xmlns:a16="http://schemas.microsoft.com/office/drawing/2014/main" id="{3ACC65E4-CA51-2B7D-6D8A-0678CF38674E}"/>
                    </a:ext>
                  </a:extLst>
                </p:cNvPr>
                <p:cNvCxnSpPr>
                  <a:cxnSpLocks/>
                </p:cNvCxnSpPr>
                <p:nvPr/>
              </p:nvCxnSpPr>
              <p:spPr>
                <a:xfrm flipH="1">
                  <a:off x="4189983" y="14111255"/>
                  <a:ext cx="7099200" cy="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cxnSp>
              <p:nvCxnSpPr>
                <p:cNvPr id="153" name="直線コネクタ 152">
                  <a:extLst>
                    <a:ext uri="{FF2B5EF4-FFF2-40B4-BE49-F238E27FC236}">
                      <a16:creationId xmlns:a16="http://schemas.microsoft.com/office/drawing/2014/main" id="{644215F1-8A59-4255-251F-EE71F07AFE5B}"/>
                    </a:ext>
                  </a:extLst>
                </p:cNvPr>
                <p:cNvCxnSpPr>
                  <a:cxnSpLocks/>
                </p:cNvCxnSpPr>
                <p:nvPr/>
              </p:nvCxnSpPr>
              <p:spPr>
                <a:xfrm flipH="1">
                  <a:off x="11285280" y="14112649"/>
                  <a:ext cx="3045" cy="280800"/>
                </a:xfrm>
                <a:prstGeom prst="line">
                  <a:avLst/>
                </a:prstGeom>
                <a:ln w="12700">
                  <a:solidFill>
                    <a:srgbClr val="FF0066"/>
                  </a:solidFill>
                </a:ln>
              </p:spPr>
              <p:style>
                <a:lnRef idx="2">
                  <a:schemeClr val="accent1"/>
                </a:lnRef>
                <a:fillRef idx="0">
                  <a:schemeClr val="accent1"/>
                </a:fillRef>
                <a:effectRef idx="1">
                  <a:schemeClr val="accent1"/>
                </a:effectRef>
                <a:fontRef idx="minor">
                  <a:schemeClr val="tx1"/>
                </a:fontRef>
              </p:style>
            </p:cxnSp>
            <p:sp>
              <p:nvSpPr>
                <p:cNvPr id="154" name="円弧 153">
                  <a:extLst>
                    <a:ext uri="{FF2B5EF4-FFF2-40B4-BE49-F238E27FC236}">
                      <a16:creationId xmlns:a16="http://schemas.microsoft.com/office/drawing/2014/main" id="{09FD138C-7488-59F5-8042-79F6B05DFC26}"/>
                    </a:ext>
                  </a:extLst>
                </p:cNvPr>
                <p:cNvSpPr>
                  <a:spLocks/>
                </p:cNvSpPr>
                <p:nvPr/>
              </p:nvSpPr>
              <p:spPr>
                <a:xfrm rot="154689">
                  <a:off x="8057235" y="11606428"/>
                  <a:ext cx="3234478" cy="5259652"/>
                </a:xfrm>
                <a:prstGeom prst="arc">
                  <a:avLst>
                    <a:gd name="adj1" fmla="val 159479"/>
                    <a:gd name="adj2" fmla="val 5102661"/>
                  </a:avLst>
                </a:prstGeom>
                <a:ln w="12700">
                  <a:solidFill>
                    <a:srgbClr val="FF0066"/>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kumimoji="1" lang="ja-JP" altLang="en-US" dirty="0"/>
                </a:p>
              </p:txBody>
            </p:sp>
          </p:grpSp>
          <p:grpSp>
            <p:nvGrpSpPr>
              <p:cNvPr id="180" name="緑枠">
                <a:extLst>
                  <a:ext uri="{FF2B5EF4-FFF2-40B4-BE49-F238E27FC236}">
                    <a16:creationId xmlns:a16="http://schemas.microsoft.com/office/drawing/2014/main" id="{5307BBC6-6F1B-5301-D504-433C46D039CB}"/>
                  </a:ext>
                </a:extLst>
              </p:cNvPr>
              <p:cNvGrpSpPr>
                <a:grpSpLocks/>
              </p:cNvGrpSpPr>
              <p:nvPr userDrawn="1"/>
            </p:nvGrpSpPr>
            <p:grpSpPr>
              <a:xfrm>
                <a:off x="3864609" y="2734553"/>
                <a:ext cx="16280487" cy="14330195"/>
                <a:chOff x="3864609" y="2734553"/>
                <a:chExt cx="16280487" cy="14330195"/>
              </a:xfrm>
            </p:grpSpPr>
            <p:cxnSp>
              <p:nvCxnSpPr>
                <p:cNvPr id="142" name="直線コネクタ 141">
                  <a:extLst>
                    <a:ext uri="{FF2B5EF4-FFF2-40B4-BE49-F238E27FC236}">
                      <a16:creationId xmlns:a16="http://schemas.microsoft.com/office/drawing/2014/main" id="{68AD7695-1B28-AFF7-054B-121C3F3E6994}"/>
                    </a:ext>
                  </a:extLst>
                </p:cNvPr>
                <p:cNvCxnSpPr>
                  <a:cxnSpLocks/>
                </p:cNvCxnSpPr>
                <p:nvPr/>
              </p:nvCxnSpPr>
              <p:spPr>
                <a:xfrm>
                  <a:off x="20145096" y="2734553"/>
                  <a:ext cx="0" cy="11268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43" name="直線コネクタ 142">
                  <a:extLst>
                    <a:ext uri="{FF2B5EF4-FFF2-40B4-BE49-F238E27FC236}">
                      <a16:creationId xmlns:a16="http://schemas.microsoft.com/office/drawing/2014/main" id="{EE7B87CD-5E9E-FB03-DE4D-98E140AAC83C}"/>
                    </a:ext>
                  </a:extLst>
                </p:cNvPr>
                <p:cNvCxnSpPr>
                  <a:cxnSpLocks/>
                </p:cNvCxnSpPr>
                <p:nvPr/>
              </p:nvCxnSpPr>
              <p:spPr>
                <a:xfrm flipH="1">
                  <a:off x="3871752" y="2734553"/>
                  <a:ext cx="16272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44" name="直線コネクタ 143">
                  <a:extLst>
                    <a:ext uri="{FF2B5EF4-FFF2-40B4-BE49-F238E27FC236}">
                      <a16:creationId xmlns:a16="http://schemas.microsoft.com/office/drawing/2014/main" id="{0AC29DE6-EECB-0AA1-4863-94CD217C109C}"/>
                    </a:ext>
                  </a:extLst>
                </p:cNvPr>
                <p:cNvCxnSpPr>
                  <a:cxnSpLocks/>
                </p:cNvCxnSpPr>
                <p:nvPr/>
              </p:nvCxnSpPr>
              <p:spPr>
                <a:xfrm flipH="1">
                  <a:off x="3864609" y="17063714"/>
                  <a:ext cx="81396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45" name="直線コネクタ 144">
                  <a:extLst>
                    <a:ext uri="{FF2B5EF4-FFF2-40B4-BE49-F238E27FC236}">
                      <a16:creationId xmlns:a16="http://schemas.microsoft.com/office/drawing/2014/main" id="{E93DBB51-30C5-CB04-6488-4FCF3A59F49E}"/>
                    </a:ext>
                  </a:extLst>
                </p:cNvPr>
                <p:cNvCxnSpPr>
                  <a:cxnSpLocks/>
                </p:cNvCxnSpPr>
                <p:nvPr/>
              </p:nvCxnSpPr>
              <p:spPr>
                <a:xfrm flipH="1">
                  <a:off x="12007752" y="14005486"/>
                  <a:ext cx="8136000" cy="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46" name="直線コネクタ 145">
                  <a:extLst>
                    <a:ext uri="{FF2B5EF4-FFF2-40B4-BE49-F238E27FC236}">
                      <a16:creationId xmlns:a16="http://schemas.microsoft.com/office/drawing/2014/main" id="{7C396A38-A022-1B52-F354-3B3744BFC3AE}"/>
                    </a:ext>
                  </a:extLst>
                </p:cNvPr>
                <p:cNvCxnSpPr>
                  <a:cxnSpLocks/>
                </p:cNvCxnSpPr>
                <p:nvPr/>
              </p:nvCxnSpPr>
              <p:spPr>
                <a:xfrm>
                  <a:off x="3866870" y="2736748"/>
                  <a:ext cx="0" cy="14328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cxnSp>
              <p:nvCxnSpPr>
                <p:cNvPr id="147" name="直線コネクタ 146">
                  <a:extLst>
                    <a:ext uri="{FF2B5EF4-FFF2-40B4-BE49-F238E27FC236}">
                      <a16:creationId xmlns:a16="http://schemas.microsoft.com/office/drawing/2014/main" id="{91C92E2C-74D1-BBAC-72FF-86320F88A8B3}"/>
                    </a:ext>
                  </a:extLst>
                </p:cNvPr>
                <p:cNvCxnSpPr>
                  <a:cxnSpLocks/>
                </p:cNvCxnSpPr>
                <p:nvPr/>
              </p:nvCxnSpPr>
              <p:spPr>
                <a:xfrm>
                  <a:off x="12006919" y="14003714"/>
                  <a:ext cx="0" cy="3060000"/>
                </a:xfrm>
                <a:prstGeom prst="line">
                  <a:avLst/>
                </a:prstGeom>
                <a:ln w="12700">
                  <a:solidFill>
                    <a:srgbClr val="00FF99"/>
                  </a:solidFill>
                </a:ln>
              </p:spPr>
              <p:style>
                <a:lnRef idx="2">
                  <a:schemeClr val="accent1"/>
                </a:lnRef>
                <a:fillRef idx="0">
                  <a:schemeClr val="accent1"/>
                </a:fillRef>
                <a:effectRef idx="1">
                  <a:schemeClr val="accent1"/>
                </a:effectRef>
                <a:fontRef idx="minor">
                  <a:schemeClr val="tx1"/>
                </a:fontRef>
              </p:style>
            </p:cxnSp>
          </p:grpSp>
        </p:grpSp>
        <p:sp>
          <p:nvSpPr>
            <p:cNvPr id="184" name="テキスト ボックス 183">
              <a:extLst>
                <a:ext uri="{FF2B5EF4-FFF2-40B4-BE49-F238E27FC236}">
                  <a16:creationId xmlns:a16="http://schemas.microsoft.com/office/drawing/2014/main" id="{650D46CE-9B19-13A0-F93E-27D1E7C3846C}"/>
                </a:ext>
              </a:extLst>
            </p:cNvPr>
            <p:cNvSpPr txBox="1">
              <a:spLocks/>
            </p:cNvSpPr>
            <p:nvPr userDrawn="1"/>
          </p:nvSpPr>
          <p:spPr>
            <a:xfrm flipV="1">
              <a:off x="4138287" y="14945674"/>
              <a:ext cx="7111588" cy="1015663"/>
            </a:xfrm>
            <a:prstGeom prst="rect">
              <a:avLst/>
            </a:prstGeom>
            <a:noFill/>
          </p:spPr>
          <p:txBody>
            <a:bodyPr wrap="square" rtlCol="0">
              <a:spAutoFit/>
            </a:bodyPr>
            <a:lstStyle/>
            <a:p>
              <a:pPr algn="ctr"/>
              <a:r>
                <a:rPr kumimoji="1" lang="ja-JP" altLang="en-US" sz="6000" b="1" spc="700" baseline="0"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ポケット</a:t>
              </a:r>
            </a:p>
          </p:txBody>
        </p:sp>
        <p:sp>
          <p:nvSpPr>
            <p:cNvPr id="185" name="テキスト ボックス 184">
              <a:extLst>
                <a:ext uri="{FF2B5EF4-FFF2-40B4-BE49-F238E27FC236}">
                  <a16:creationId xmlns:a16="http://schemas.microsoft.com/office/drawing/2014/main" id="{5F24A68B-ACE5-A943-B6AF-F1B894D475B1}"/>
                </a:ext>
              </a:extLst>
            </p:cNvPr>
            <p:cNvSpPr txBox="1">
              <a:spLocks/>
            </p:cNvSpPr>
            <p:nvPr userDrawn="1"/>
          </p:nvSpPr>
          <p:spPr>
            <a:xfrm>
              <a:off x="12169524" y="7615320"/>
              <a:ext cx="7926235"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P1</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186" name="テキスト ボックス 185">
              <a:extLst>
                <a:ext uri="{FF2B5EF4-FFF2-40B4-BE49-F238E27FC236}">
                  <a16:creationId xmlns:a16="http://schemas.microsoft.com/office/drawing/2014/main" id="{F0668474-4FAA-B264-F5F8-D664FDFC6746}"/>
                </a:ext>
              </a:extLst>
            </p:cNvPr>
            <p:cNvSpPr txBox="1">
              <a:spLocks/>
            </p:cNvSpPr>
            <p:nvPr userDrawn="1"/>
          </p:nvSpPr>
          <p:spPr>
            <a:xfrm>
              <a:off x="4140293" y="7625567"/>
              <a:ext cx="7926236" cy="1015663"/>
            </a:xfrm>
            <a:prstGeom prst="rect">
              <a:avLst/>
            </a:prstGeom>
            <a:noFill/>
          </p:spPr>
          <p:txBody>
            <a:bodyPr wrap="square" rtlCol="0">
              <a:spAutoFit/>
            </a:bodyPr>
            <a:lstStyle/>
            <a:p>
              <a:pPr algn="ct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裏表紙（</a:t>
              </a:r>
              <a:r>
                <a:rPr kumimoji="1" lang="en-US" altLang="ja-JP"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P4</a:t>
              </a:r>
              <a:r>
                <a:rPr kumimoji="1" lang="ja-JP" altLang="en-US" sz="6000" b="1" dirty="0">
                  <a:solidFill>
                    <a:schemeClr val="tx2">
                      <a:lumMod val="75000"/>
                      <a:lumOff val="25000"/>
                      <a:alpha val="50000"/>
                    </a:schemeClr>
                  </a:solidFill>
                  <a:latin typeface="BIZ UDPゴシック" panose="020B0400000000000000" pitchFamily="50" charset="-128"/>
                  <a:ea typeface="BIZ UDPゴシック" panose="020B0400000000000000" pitchFamily="50" charset="-128"/>
                </a:rPr>
                <a:t>）</a:t>
              </a:r>
            </a:p>
          </p:txBody>
        </p:sp>
        <p:sp>
          <p:nvSpPr>
            <p:cNvPr id="187" name="テキスト ボックス 186">
              <a:extLst>
                <a:ext uri="{FF2B5EF4-FFF2-40B4-BE49-F238E27FC236}">
                  <a16:creationId xmlns:a16="http://schemas.microsoft.com/office/drawing/2014/main" id="{10E744F9-F21F-C907-DE23-66B108DE3C87}"/>
                </a:ext>
              </a:extLst>
            </p:cNvPr>
            <p:cNvSpPr txBox="1">
              <a:spLocks/>
            </p:cNvSpPr>
            <p:nvPr userDrawn="1"/>
          </p:nvSpPr>
          <p:spPr>
            <a:xfrm flipV="1">
              <a:off x="4138287" y="16384696"/>
              <a:ext cx="7916341"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88" name="テキスト ボックス 187">
              <a:extLst>
                <a:ext uri="{FF2B5EF4-FFF2-40B4-BE49-F238E27FC236}">
                  <a16:creationId xmlns:a16="http://schemas.microsoft.com/office/drawing/2014/main" id="{D765339A-22CA-9A8D-6839-B8D3C19C96A1}"/>
                </a:ext>
              </a:extLst>
            </p:cNvPr>
            <p:cNvSpPr txBox="1">
              <a:spLocks/>
            </p:cNvSpPr>
            <p:nvPr userDrawn="1"/>
          </p:nvSpPr>
          <p:spPr>
            <a:xfrm flipV="1">
              <a:off x="4138287" y="14018740"/>
              <a:ext cx="7916342"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189" name="テキスト ボックス 188">
              <a:extLst>
                <a:ext uri="{FF2B5EF4-FFF2-40B4-BE49-F238E27FC236}">
                  <a16:creationId xmlns:a16="http://schemas.microsoft.com/office/drawing/2014/main" id="{8B7132BA-21F4-7A9A-D666-B2C0A0AF911A}"/>
                </a:ext>
              </a:extLst>
            </p:cNvPr>
            <p:cNvSpPr txBox="1">
              <a:spLocks/>
            </p:cNvSpPr>
            <p:nvPr userDrawn="1"/>
          </p:nvSpPr>
          <p:spPr>
            <a:xfrm>
              <a:off x="4140293" y="13294176"/>
              <a:ext cx="7916342"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190" name="テキスト ボックス 189">
              <a:extLst>
                <a:ext uri="{FF2B5EF4-FFF2-40B4-BE49-F238E27FC236}">
                  <a16:creationId xmlns:a16="http://schemas.microsoft.com/office/drawing/2014/main" id="{72CFF9EC-E4B7-1DBE-2AFF-0BDF9754E333}"/>
                </a:ext>
              </a:extLst>
            </p:cNvPr>
            <p:cNvSpPr txBox="1">
              <a:spLocks/>
            </p:cNvSpPr>
            <p:nvPr userDrawn="1"/>
          </p:nvSpPr>
          <p:spPr>
            <a:xfrm>
              <a:off x="4140293" y="2988296"/>
              <a:ext cx="7926235"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91" name="テキスト ボックス 190">
              <a:extLst>
                <a:ext uri="{FF2B5EF4-FFF2-40B4-BE49-F238E27FC236}">
                  <a16:creationId xmlns:a16="http://schemas.microsoft.com/office/drawing/2014/main" id="{ED7F5FB4-7C9A-1CB9-A21A-89D10921CA88}"/>
                </a:ext>
              </a:extLst>
            </p:cNvPr>
            <p:cNvSpPr txBox="1">
              <a:spLocks/>
            </p:cNvSpPr>
            <p:nvPr userDrawn="1"/>
          </p:nvSpPr>
          <p:spPr>
            <a:xfrm>
              <a:off x="12169524" y="2988054"/>
              <a:ext cx="7918351" cy="523220"/>
            </a:xfrm>
            <a:prstGeom prst="rect">
              <a:avLst/>
            </a:prstGeom>
            <a:noFill/>
          </p:spPr>
          <p:txBody>
            <a:bodyPr wrap="square" rtlCol="0">
              <a:spAutoFit/>
            </a:bodyPr>
            <a:lstStyle/>
            <a:p>
              <a:pPr algn="ctr"/>
              <a:r>
                <a:rPr kumimoji="1" lang="ja-JP" altLang="en-US" sz="2800" b="1" dirty="0">
                  <a:solidFill>
                    <a:srgbClr val="C00000">
                      <a:alpha val="50000"/>
                    </a:srgbClr>
                  </a:solidFill>
                </a:rPr>
                <a:t>天</a:t>
              </a:r>
            </a:p>
          </p:txBody>
        </p:sp>
        <p:sp>
          <p:nvSpPr>
            <p:cNvPr id="192" name="テキスト ボックス 191">
              <a:extLst>
                <a:ext uri="{FF2B5EF4-FFF2-40B4-BE49-F238E27FC236}">
                  <a16:creationId xmlns:a16="http://schemas.microsoft.com/office/drawing/2014/main" id="{BCC2198F-694A-3704-AA6D-4F0059873747}"/>
                </a:ext>
              </a:extLst>
            </p:cNvPr>
            <p:cNvSpPr txBox="1">
              <a:spLocks/>
            </p:cNvSpPr>
            <p:nvPr userDrawn="1"/>
          </p:nvSpPr>
          <p:spPr>
            <a:xfrm>
              <a:off x="12149875" y="13296906"/>
              <a:ext cx="7938000" cy="523220"/>
            </a:xfrm>
            <a:prstGeom prst="rect">
              <a:avLst/>
            </a:prstGeom>
            <a:noFill/>
          </p:spPr>
          <p:txBody>
            <a:bodyPr wrap="square" rtlCol="0">
              <a:spAutoFit/>
            </a:bodyPr>
            <a:lstStyle/>
            <a:p>
              <a:pPr algn="ctr"/>
              <a:r>
                <a:rPr kumimoji="1" lang="ja-JP" altLang="en-US" sz="2800" b="1" dirty="0">
                  <a:solidFill>
                    <a:srgbClr val="C00000">
                      <a:alpha val="50000"/>
                    </a:srgbClr>
                  </a:solidFill>
                </a:rPr>
                <a:t>地</a:t>
              </a:r>
            </a:p>
          </p:txBody>
        </p:sp>
        <p:sp>
          <p:nvSpPr>
            <p:cNvPr id="2" name="テキスト ボックス 1">
              <a:extLst>
                <a:ext uri="{FF2B5EF4-FFF2-40B4-BE49-F238E27FC236}">
                  <a16:creationId xmlns:a16="http://schemas.microsoft.com/office/drawing/2014/main" id="{46671336-AA21-9BF8-63BF-3369941FF523}"/>
                </a:ext>
              </a:extLst>
            </p:cNvPr>
            <p:cNvSpPr txBox="1">
              <a:spLocks/>
            </p:cNvSpPr>
            <p:nvPr userDrawn="1"/>
          </p:nvSpPr>
          <p:spPr>
            <a:xfrm>
              <a:off x="3331659" y="11101138"/>
              <a:ext cx="615553" cy="2700215"/>
            </a:xfrm>
            <a:prstGeom prst="rect">
              <a:avLst/>
            </a:prstGeom>
            <a:noFill/>
          </p:spPr>
          <p:txBody>
            <a:bodyPr vert="eaVert" wrap="square" rtlCol="0">
              <a:spAutoFit/>
            </a:bodyPr>
            <a:lstStyle/>
            <a:p>
              <a:pPr algn="ctr"/>
              <a:r>
                <a:rPr kumimoji="1" lang="ja-JP" altLang="en-US" sz="2800" b="1" spc="1000" baseline="0" dirty="0">
                  <a:solidFill>
                    <a:schemeClr val="tx1">
                      <a:alpha val="50000"/>
                    </a:schemeClr>
                  </a:solidFill>
                  <a:latin typeface="BIZ UDPゴシック" panose="020B0400000000000000" pitchFamily="50" charset="-128"/>
                  <a:ea typeface="BIZ UDPゴシック" panose="020B0400000000000000" pitchFamily="50" charset="-128"/>
                </a:rPr>
                <a:t>のりしろ</a:t>
              </a:r>
            </a:p>
          </p:txBody>
        </p:sp>
      </p:grpSp>
      <p:grpSp>
        <p:nvGrpSpPr>
          <p:cNvPr id="134" name="トンボ">
            <a:extLst>
              <a:ext uri="{FF2B5EF4-FFF2-40B4-BE49-F238E27FC236}">
                <a16:creationId xmlns:a16="http://schemas.microsoft.com/office/drawing/2014/main" id="{9D401A42-907A-6EE4-6EF8-8C194E42D8FF}"/>
              </a:ext>
            </a:extLst>
          </p:cNvPr>
          <p:cNvGrpSpPr>
            <a:grpSpLocks noGrp="1" noUngrp="1" noRot="1" noMove="1" noResize="1"/>
          </p:cNvGrpSpPr>
          <p:nvPr userDrawn="1"/>
        </p:nvGrpSpPr>
        <p:grpSpPr>
          <a:xfrm>
            <a:off x="2879875" y="2384650"/>
            <a:ext cx="19371364" cy="15160110"/>
            <a:chOff x="2879875" y="2384650"/>
            <a:chExt cx="19371364" cy="15160110"/>
          </a:xfrm>
        </p:grpSpPr>
        <p:sp>
          <p:nvSpPr>
            <p:cNvPr id="73" name="品番">
              <a:extLst>
                <a:ext uri="{FF2B5EF4-FFF2-40B4-BE49-F238E27FC236}">
                  <a16:creationId xmlns:a16="http://schemas.microsoft.com/office/drawing/2014/main" id="{2C47BACB-7D66-DA17-7137-6C5C9D13438C}"/>
                </a:ext>
              </a:extLst>
            </p:cNvPr>
            <p:cNvSpPr txBox="1">
              <a:spLocks noGrp="1" noRot="1" noMove="1" noResize="1" noEditPoints="1" noAdjustHandles="1" noChangeArrowheads="1" noChangeShapeType="1"/>
            </p:cNvSpPr>
            <p:nvPr userDrawn="1"/>
          </p:nvSpPr>
          <p:spPr>
            <a:xfrm>
              <a:off x="20224618" y="17144650"/>
              <a:ext cx="2026621" cy="400110"/>
            </a:xfrm>
            <a:prstGeom prst="rect">
              <a:avLst/>
            </a:prstGeom>
            <a:noFill/>
            <a:ln w="12700">
              <a:noFill/>
            </a:ln>
          </p:spPr>
          <p:txBody>
            <a:bodyPr wrap="square" rtlCol="0">
              <a:spAutoFit/>
            </a:bodyPr>
            <a:lstStyle/>
            <a:p>
              <a:r>
                <a:rPr kumimoji="1" lang="en-US" altLang="ja-JP" sz="2000" b="1" dirty="0"/>
                <a:t>A4T-KPN3M</a:t>
              </a:r>
              <a:endParaRPr kumimoji="1" lang="ja-JP" altLang="en-US" sz="2000" b="1" dirty="0"/>
            </a:p>
          </p:txBody>
        </p:sp>
        <p:grpSp>
          <p:nvGrpSpPr>
            <p:cNvPr id="133" name="グループ化 132">
              <a:extLst>
                <a:ext uri="{FF2B5EF4-FFF2-40B4-BE49-F238E27FC236}">
                  <a16:creationId xmlns:a16="http://schemas.microsoft.com/office/drawing/2014/main" id="{A4F10BAB-7B17-4CA0-6EB4-6210F2B9E4F6}"/>
                </a:ext>
              </a:extLst>
            </p:cNvPr>
            <p:cNvGrpSpPr>
              <a:grpSpLocks noGrp="1" noUngrp="1" noRot="1" noMove="1" noResize="1"/>
            </p:cNvGrpSpPr>
            <p:nvPr userDrawn="1"/>
          </p:nvGrpSpPr>
          <p:grpSpPr>
            <a:xfrm>
              <a:off x="2879875" y="2384650"/>
              <a:ext cx="17640000" cy="15030000"/>
              <a:chOff x="2879875" y="2384650"/>
              <a:chExt cx="17640000" cy="15030000"/>
            </a:xfrm>
          </p:grpSpPr>
          <p:sp>
            <p:nvSpPr>
              <p:cNvPr id="20" name="L 字 19">
                <a:extLst>
                  <a:ext uri="{FF2B5EF4-FFF2-40B4-BE49-F238E27FC236}">
                    <a16:creationId xmlns:a16="http://schemas.microsoft.com/office/drawing/2014/main" id="{7A76E6F7-21E2-7FDD-5800-86581AAF21F7}"/>
                  </a:ext>
                </a:extLst>
              </p:cNvPr>
              <p:cNvSpPr>
                <a:spLocks noGrp="1" noRot="1" noMove="1" noResize="1" noEditPoints="1" noAdjustHandles="1" noChangeArrowheads="1" noChangeShapeType="1"/>
              </p:cNvSpPr>
              <p:nvPr/>
            </p:nvSpPr>
            <p:spPr>
              <a:xfrm>
                <a:off x="20087875" y="2420650"/>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3" name="L 字 32">
                <a:extLst>
                  <a:ext uri="{FF2B5EF4-FFF2-40B4-BE49-F238E27FC236}">
                    <a16:creationId xmlns:a16="http://schemas.microsoft.com/office/drawing/2014/main" id="{11DB52C1-0C44-FAAC-15CF-3B5119B1BA44}"/>
                  </a:ext>
                </a:extLst>
              </p:cNvPr>
              <p:cNvSpPr>
                <a:spLocks noGrp="1" noRot="1" noMove="1" noResize="1" noEditPoints="1" noAdjustHandles="1" noChangeArrowheads="1" noChangeShapeType="1"/>
              </p:cNvSpPr>
              <p:nvPr/>
            </p:nvSpPr>
            <p:spPr>
              <a:xfrm>
                <a:off x="20195875" y="2420650"/>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34" name="L 字 33">
                <a:extLst>
                  <a:ext uri="{FF2B5EF4-FFF2-40B4-BE49-F238E27FC236}">
                    <a16:creationId xmlns:a16="http://schemas.microsoft.com/office/drawing/2014/main" id="{DEB9F94C-B197-4213-E086-3562BE2DABEB}"/>
                  </a:ext>
                </a:extLst>
              </p:cNvPr>
              <p:cNvSpPr>
                <a:spLocks noGrp="1" noRot="1" noMove="1" noResize="1" noEditPoints="1" noAdjustHandles="1" noChangeArrowheads="1" noChangeShapeType="1"/>
              </p:cNvSpPr>
              <p:nvPr/>
            </p:nvSpPr>
            <p:spPr>
              <a:xfrm flipV="1">
                <a:off x="20087875" y="17072650"/>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L 字 50">
                <a:extLst>
                  <a:ext uri="{FF2B5EF4-FFF2-40B4-BE49-F238E27FC236}">
                    <a16:creationId xmlns:a16="http://schemas.microsoft.com/office/drawing/2014/main" id="{66C596F4-0E12-028D-3A42-3DA57F7D2746}"/>
                  </a:ext>
                </a:extLst>
              </p:cNvPr>
              <p:cNvSpPr>
                <a:spLocks noGrp="1" noRot="1" noMove="1" noResize="1" noEditPoints="1" noAdjustHandles="1" noChangeArrowheads="1" noChangeShapeType="1"/>
              </p:cNvSpPr>
              <p:nvPr/>
            </p:nvSpPr>
            <p:spPr>
              <a:xfrm flipV="1">
                <a:off x="20195875" y="16964650"/>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L 字 51">
                <a:extLst>
                  <a:ext uri="{FF2B5EF4-FFF2-40B4-BE49-F238E27FC236}">
                    <a16:creationId xmlns:a16="http://schemas.microsoft.com/office/drawing/2014/main" id="{A4AE7AFE-198C-C837-26A5-AAFF938729CD}"/>
                  </a:ext>
                </a:extLst>
              </p:cNvPr>
              <p:cNvSpPr>
                <a:spLocks noGrp="1" noRot="1" noMove="1" noResize="1" noEditPoints="1" noAdjustHandles="1" noChangeArrowheads="1" noChangeShapeType="1"/>
              </p:cNvSpPr>
              <p:nvPr/>
            </p:nvSpPr>
            <p:spPr>
              <a:xfrm flipH="1">
                <a:off x="2879875" y="2420650"/>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4" name="L 字 53">
                <a:extLst>
                  <a:ext uri="{FF2B5EF4-FFF2-40B4-BE49-F238E27FC236}">
                    <a16:creationId xmlns:a16="http://schemas.microsoft.com/office/drawing/2014/main" id="{5F2D38EF-179E-A4E4-3F00-50D1B2B322E5}"/>
                  </a:ext>
                </a:extLst>
              </p:cNvPr>
              <p:cNvSpPr>
                <a:spLocks noGrp="1" noRot="1" noMove="1" noResize="1" noEditPoints="1" noAdjustHandles="1" noChangeArrowheads="1" noChangeShapeType="1"/>
              </p:cNvSpPr>
              <p:nvPr/>
            </p:nvSpPr>
            <p:spPr>
              <a:xfrm flipH="1">
                <a:off x="2879875" y="2420650"/>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L 字 110">
                <a:extLst>
                  <a:ext uri="{FF2B5EF4-FFF2-40B4-BE49-F238E27FC236}">
                    <a16:creationId xmlns:a16="http://schemas.microsoft.com/office/drawing/2014/main" id="{3DE8DB12-0441-2BB6-D391-F9BAAF8957A0}"/>
                  </a:ext>
                </a:extLst>
              </p:cNvPr>
              <p:cNvSpPr>
                <a:spLocks noGrp="1" noRot="1" noMove="1" noResize="1" noEditPoints="1" noAdjustHandles="1" noChangeArrowheads="1" noChangeShapeType="1"/>
              </p:cNvSpPr>
              <p:nvPr/>
            </p:nvSpPr>
            <p:spPr>
              <a:xfrm flipH="1" flipV="1">
                <a:off x="2879875" y="17072650"/>
                <a:ext cx="432000" cy="324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2" name="L 字 111">
                <a:extLst>
                  <a:ext uri="{FF2B5EF4-FFF2-40B4-BE49-F238E27FC236}">
                    <a16:creationId xmlns:a16="http://schemas.microsoft.com/office/drawing/2014/main" id="{CBB5EF34-1102-CCB3-A37B-E27B57936FF0}"/>
                  </a:ext>
                </a:extLst>
              </p:cNvPr>
              <p:cNvSpPr>
                <a:spLocks noGrp="1" noRot="1" noMove="1" noResize="1" noEditPoints="1" noAdjustHandles="1" noChangeArrowheads="1" noChangeShapeType="1"/>
              </p:cNvSpPr>
              <p:nvPr/>
            </p:nvSpPr>
            <p:spPr>
              <a:xfrm flipH="1" flipV="1">
                <a:off x="2879875" y="16964650"/>
                <a:ext cx="324000" cy="432000"/>
              </a:xfrm>
              <a:prstGeom prst="corner">
                <a:avLst>
                  <a:gd name="adj1" fmla="val 0"/>
                  <a:gd name="adj2"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星: 4 pt 114">
                <a:extLst>
                  <a:ext uri="{FF2B5EF4-FFF2-40B4-BE49-F238E27FC236}">
                    <a16:creationId xmlns:a16="http://schemas.microsoft.com/office/drawing/2014/main" id="{F52D8F59-771E-451E-14A6-6D3369718186}"/>
                  </a:ext>
                </a:extLst>
              </p:cNvPr>
              <p:cNvSpPr>
                <a:spLocks noGrp="1" noRot="1" noMove="1" noResize="1" noEditPoints="1" noAdjustHandles="1" noChangeArrowheads="1" noChangeShapeType="1"/>
              </p:cNvSpPr>
              <p:nvPr/>
            </p:nvSpPr>
            <p:spPr>
              <a:xfrm>
                <a:off x="11249875" y="2420650"/>
                <a:ext cx="900000" cy="252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6" name="星: 4 pt 115">
                <a:extLst>
                  <a:ext uri="{FF2B5EF4-FFF2-40B4-BE49-F238E27FC236}">
                    <a16:creationId xmlns:a16="http://schemas.microsoft.com/office/drawing/2014/main" id="{8DBDC46A-EFD4-F5C6-3B74-2B75B699B83C}"/>
                  </a:ext>
                </a:extLst>
              </p:cNvPr>
              <p:cNvSpPr>
                <a:spLocks noGrp="1" noRot="1" noMove="1" noResize="1" noEditPoints="1" noAdjustHandles="1" noChangeArrowheads="1" noChangeShapeType="1"/>
              </p:cNvSpPr>
              <p:nvPr/>
            </p:nvSpPr>
            <p:spPr>
              <a:xfrm>
                <a:off x="11249875" y="17144650"/>
                <a:ext cx="900000" cy="252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7" name="星: 4 pt 116">
                <a:extLst>
                  <a:ext uri="{FF2B5EF4-FFF2-40B4-BE49-F238E27FC236}">
                    <a16:creationId xmlns:a16="http://schemas.microsoft.com/office/drawing/2014/main" id="{2CBF3F1F-CF8A-81DB-7BFC-A84029C2DA30}"/>
                  </a:ext>
                </a:extLst>
              </p:cNvPr>
              <p:cNvSpPr>
                <a:spLocks noGrp="1" noRot="1" noMove="1" noResize="1" noEditPoints="1" noAdjustHandles="1" noChangeArrowheads="1" noChangeShapeType="1"/>
              </p:cNvSpPr>
              <p:nvPr/>
            </p:nvSpPr>
            <p:spPr>
              <a:xfrm rot="5400000">
                <a:off x="2555875" y="9782650"/>
                <a:ext cx="900000" cy="252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18" name="星: 4 pt 117">
                <a:extLst>
                  <a:ext uri="{FF2B5EF4-FFF2-40B4-BE49-F238E27FC236}">
                    <a16:creationId xmlns:a16="http://schemas.microsoft.com/office/drawing/2014/main" id="{2E5B30D5-3666-9D9A-39FE-60261E34734C}"/>
                  </a:ext>
                </a:extLst>
              </p:cNvPr>
              <p:cNvSpPr>
                <a:spLocks noGrp="1" noRot="1" noMove="1" noResize="1" noEditPoints="1" noAdjustHandles="1" noChangeArrowheads="1" noChangeShapeType="1"/>
              </p:cNvSpPr>
              <p:nvPr/>
            </p:nvSpPr>
            <p:spPr>
              <a:xfrm rot="5400000">
                <a:off x="19943875" y="9782650"/>
                <a:ext cx="900000" cy="252000"/>
              </a:xfrm>
              <a:prstGeom prst="star4">
                <a:avLst>
                  <a:gd name="adj" fmla="val 0"/>
                </a:avLst>
              </a:prstGeom>
              <a:noFill/>
              <a:ln w="12700">
                <a:solidFill>
                  <a:srgbClr val="172C5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0" name="直線コネクタ 119">
                <a:extLst>
                  <a:ext uri="{FF2B5EF4-FFF2-40B4-BE49-F238E27FC236}">
                    <a16:creationId xmlns:a16="http://schemas.microsoft.com/office/drawing/2014/main" id="{8C7F7BA9-5F79-D455-2A7A-A5EF9901C120}"/>
                  </a:ext>
                </a:extLst>
              </p:cNvPr>
              <p:cNvCxnSpPr>
                <a:cxnSpLocks noGrp="1" noRot="1" noMove="1" noResize="1" noEditPoints="1" noAdjustHandles="1" noChangeArrowheads="1" noChangeShapeType="1"/>
              </p:cNvCxnSpPr>
              <p:nvPr/>
            </p:nvCxnSpPr>
            <p:spPr>
              <a:xfrm flipH="1">
                <a:off x="4141360" y="2454455"/>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3" name="直線コネクタ 122">
                <a:extLst>
                  <a:ext uri="{FF2B5EF4-FFF2-40B4-BE49-F238E27FC236}">
                    <a16:creationId xmlns:a16="http://schemas.microsoft.com/office/drawing/2014/main" id="{F1D07F2E-BF5E-FBB7-B689-E5D30E096BF3}"/>
                  </a:ext>
                </a:extLst>
              </p:cNvPr>
              <p:cNvCxnSpPr>
                <a:cxnSpLocks noGrp="1" noRot="1" noMove="1" noResize="1" noEditPoints="1" noAdjustHandles="1" noChangeArrowheads="1" noChangeShapeType="1"/>
              </p:cNvCxnSpPr>
              <p:nvPr/>
            </p:nvCxnSpPr>
            <p:spPr>
              <a:xfrm flipH="1">
                <a:off x="4035471" y="2454455"/>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4" name="直線コネクタ 123">
                <a:extLst>
                  <a:ext uri="{FF2B5EF4-FFF2-40B4-BE49-F238E27FC236}">
                    <a16:creationId xmlns:a16="http://schemas.microsoft.com/office/drawing/2014/main" id="{61CD254F-6530-B8E4-FB6D-3CD34D9FD2EB}"/>
                  </a:ext>
                </a:extLst>
              </p:cNvPr>
              <p:cNvCxnSpPr>
                <a:cxnSpLocks noGrp="1" noRot="1" noMove="1" noResize="1" noEditPoints="1" noAdjustHandles="1" noChangeArrowheads="1" noChangeShapeType="1"/>
              </p:cNvCxnSpPr>
              <p:nvPr/>
            </p:nvCxnSpPr>
            <p:spPr>
              <a:xfrm flipH="1">
                <a:off x="4140294" y="17071616"/>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5" name="直線コネクタ 124">
                <a:extLst>
                  <a:ext uri="{FF2B5EF4-FFF2-40B4-BE49-F238E27FC236}">
                    <a16:creationId xmlns:a16="http://schemas.microsoft.com/office/drawing/2014/main" id="{65E20981-5B8A-2DC5-B3E4-732BC2E08197}"/>
                  </a:ext>
                </a:extLst>
              </p:cNvPr>
              <p:cNvCxnSpPr>
                <a:cxnSpLocks noGrp="1" noRot="1" noMove="1" noResize="1" noEditPoints="1" noAdjustHandles="1" noChangeArrowheads="1" noChangeShapeType="1"/>
              </p:cNvCxnSpPr>
              <p:nvPr/>
            </p:nvCxnSpPr>
            <p:spPr>
              <a:xfrm flipH="1">
                <a:off x="4037152" y="17071616"/>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6" name="直線コネクタ 125">
                <a:extLst>
                  <a:ext uri="{FF2B5EF4-FFF2-40B4-BE49-F238E27FC236}">
                    <a16:creationId xmlns:a16="http://schemas.microsoft.com/office/drawing/2014/main" id="{A199C3E9-7F87-3F6D-B0B8-215461EC28D7}"/>
                  </a:ext>
                </a:extLst>
              </p:cNvPr>
              <p:cNvCxnSpPr>
                <a:cxnSpLocks noGrp="1" noRot="1" noMove="1" noResize="1" noEditPoints="1" noAdjustHandles="1" noChangeArrowheads="1" noChangeShapeType="1"/>
              </p:cNvCxnSpPr>
              <p:nvPr/>
            </p:nvCxnSpPr>
            <p:spPr>
              <a:xfrm flipH="1">
                <a:off x="12066530" y="17126650"/>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7" name="直線コネクタ 126">
                <a:extLst>
                  <a:ext uri="{FF2B5EF4-FFF2-40B4-BE49-F238E27FC236}">
                    <a16:creationId xmlns:a16="http://schemas.microsoft.com/office/drawing/2014/main" id="{CF980D48-3629-7D54-F023-1DE98F4DAE1C}"/>
                  </a:ext>
                </a:extLst>
              </p:cNvPr>
              <p:cNvCxnSpPr>
                <a:cxnSpLocks noGrp="1" noRot="1" noMove="1" noResize="1" noEditPoints="1" noAdjustHandles="1" noChangeArrowheads="1" noChangeShapeType="1"/>
              </p:cNvCxnSpPr>
              <p:nvPr/>
            </p:nvCxnSpPr>
            <p:spPr>
              <a:xfrm flipH="1">
                <a:off x="20087875" y="14010455"/>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8" name="直線コネクタ 127">
                <a:extLst>
                  <a:ext uri="{FF2B5EF4-FFF2-40B4-BE49-F238E27FC236}">
                    <a16:creationId xmlns:a16="http://schemas.microsoft.com/office/drawing/2014/main" id="{14D607E3-9FCA-96EF-30FC-7808171DA058}"/>
                  </a:ext>
                </a:extLst>
              </p:cNvPr>
              <p:cNvCxnSpPr>
                <a:cxnSpLocks noGrp="1" noRot="1" noMove="1" noResize="1" noEditPoints="1" noAdjustHandles="1" noChangeArrowheads="1" noChangeShapeType="1"/>
              </p:cNvCxnSpPr>
              <p:nvPr/>
            </p:nvCxnSpPr>
            <p:spPr>
              <a:xfrm flipH="1">
                <a:off x="20195875" y="14010455"/>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9" name="直線コネクタ 128">
                <a:extLst>
                  <a:ext uri="{FF2B5EF4-FFF2-40B4-BE49-F238E27FC236}">
                    <a16:creationId xmlns:a16="http://schemas.microsoft.com/office/drawing/2014/main" id="{ECEDECFE-B839-6B54-76FB-A358FA90B363}"/>
                  </a:ext>
                </a:extLst>
              </p:cNvPr>
              <p:cNvCxnSpPr>
                <a:cxnSpLocks noGrp="1" noRot="1" noMove="1" noResize="1" noEditPoints="1" noAdjustHandles="1" noChangeArrowheads="1" noChangeShapeType="1"/>
              </p:cNvCxnSpPr>
              <p:nvPr/>
            </p:nvCxnSpPr>
            <p:spPr>
              <a:xfrm flipH="1">
                <a:off x="20195875" y="13904123"/>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30" name="直線コネクタ 129">
                <a:extLst>
                  <a:ext uri="{FF2B5EF4-FFF2-40B4-BE49-F238E27FC236}">
                    <a16:creationId xmlns:a16="http://schemas.microsoft.com/office/drawing/2014/main" id="{CFC7093D-D631-F0DE-6F1A-F56FB85180D7}"/>
                  </a:ext>
                </a:extLst>
              </p:cNvPr>
              <p:cNvCxnSpPr>
                <a:cxnSpLocks noGrp="1" noRot="1" noMove="1" noResize="1" noEditPoints="1" noAdjustHandles="1" noChangeArrowheads="1" noChangeShapeType="1"/>
              </p:cNvCxnSpPr>
              <p:nvPr/>
            </p:nvCxnSpPr>
            <p:spPr>
              <a:xfrm flipH="1">
                <a:off x="12061823" y="2384650"/>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31" name="直線コネクタ 130">
                <a:extLst>
                  <a:ext uri="{FF2B5EF4-FFF2-40B4-BE49-F238E27FC236}">
                    <a16:creationId xmlns:a16="http://schemas.microsoft.com/office/drawing/2014/main" id="{02A73669-182F-D786-E7B6-C67CEDFCE64B}"/>
                  </a:ext>
                </a:extLst>
              </p:cNvPr>
              <p:cNvCxnSpPr>
                <a:cxnSpLocks noGrp="1" noRot="1" noMove="1" noResize="1" noEditPoints="1" noAdjustHandles="1" noChangeArrowheads="1" noChangeShapeType="1"/>
              </p:cNvCxnSpPr>
              <p:nvPr/>
            </p:nvCxnSpPr>
            <p:spPr>
              <a:xfrm flipH="1">
                <a:off x="2915875" y="13904123"/>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32" name="直線コネクタ 131">
                <a:extLst>
                  <a:ext uri="{FF2B5EF4-FFF2-40B4-BE49-F238E27FC236}">
                    <a16:creationId xmlns:a16="http://schemas.microsoft.com/office/drawing/2014/main" id="{F1AE6D03-AB80-AA17-EB59-07BC46A3A3F0}"/>
                  </a:ext>
                </a:extLst>
              </p:cNvPr>
              <p:cNvCxnSpPr>
                <a:cxnSpLocks noGrp="1" noRot="1" noMove="1" noResize="1" noEditPoints="1" noAdjustHandles="1" noChangeArrowheads="1" noChangeShapeType="1"/>
              </p:cNvCxnSpPr>
              <p:nvPr/>
            </p:nvCxnSpPr>
            <p:spPr>
              <a:xfrm flipH="1">
                <a:off x="2915875" y="14010455"/>
                <a:ext cx="28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9" name="直線コネクタ 8">
                <a:extLst>
                  <a:ext uri="{FF2B5EF4-FFF2-40B4-BE49-F238E27FC236}">
                    <a16:creationId xmlns:a16="http://schemas.microsoft.com/office/drawing/2014/main" id="{439070F9-44D6-187D-2F26-24AFC07A449F}"/>
                  </a:ext>
                </a:extLst>
              </p:cNvPr>
              <p:cNvCxnSpPr>
                <a:cxnSpLocks noGrp="1" noRot="1" noMove="1" noResize="1" noEditPoints="1" noAdjustHandles="1" noChangeArrowheads="1" noChangeShapeType="1"/>
              </p:cNvCxnSpPr>
              <p:nvPr userDrawn="1"/>
            </p:nvCxnSpPr>
            <p:spPr>
              <a:xfrm flipH="1">
                <a:off x="12169524" y="2384650"/>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0" name="直線コネクタ 9">
                <a:extLst>
                  <a:ext uri="{FF2B5EF4-FFF2-40B4-BE49-F238E27FC236}">
                    <a16:creationId xmlns:a16="http://schemas.microsoft.com/office/drawing/2014/main" id="{E58713FE-E94F-4482-D646-82027F09F2C3}"/>
                  </a:ext>
                </a:extLst>
              </p:cNvPr>
              <p:cNvCxnSpPr>
                <a:cxnSpLocks noGrp="1" noRot="1" noMove="1" noResize="1" noEditPoints="1" noAdjustHandles="1" noChangeArrowheads="1" noChangeShapeType="1"/>
              </p:cNvCxnSpPr>
              <p:nvPr userDrawn="1"/>
            </p:nvCxnSpPr>
            <p:spPr>
              <a:xfrm flipH="1">
                <a:off x="12056637" y="14016849"/>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1" name="直線コネクタ 10">
                <a:extLst>
                  <a:ext uri="{FF2B5EF4-FFF2-40B4-BE49-F238E27FC236}">
                    <a16:creationId xmlns:a16="http://schemas.microsoft.com/office/drawing/2014/main" id="{B906308D-5BC7-B061-92C5-6A7E8E2A476A}"/>
                  </a:ext>
                </a:extLst>
              </p:cNvPr>
              <p:cNvCxnSpPr>
                <a:cxnSpLocks noGrp="1" noRot="1" noMove="1" noResize="1" noEditPoints="1" noAdjustHandles="1" noChangeArrowheads="1" noChangeShapeType="1"/>
              </p:cNvCxnSpPr>
              <p:nvPr userDrawn="1"/>
            </p:nvCxnSpPr>
            <p:spPr>
              <a:xfrm flipH="1">
                <a:off x="12169524" y="14016849"/>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2" name="直線コネクタ 11">
                <a:extLst>
                  <a:ext uri="{FF2B5EF4-FFF2-40B4-BE49-F238E27FC236}">
                    <a16:creationId xmlns:a16="http://schemas.microsoft.com/office/drawing/2014/main" id="{FA07B14C-32DE-21D9-953C-779DC4CEC693}"/>
                  </a:ext>
                </a:extLst>
              </p:cNvPr>
              <p:cNvCxnSpPr>
                <a:cxnSpLocks noGrp="1" noRot="1" noMove="1" noResize="1" noEditPoints="1" noAdjustHandles="1" noChangeArrowheads="1" noChangeShapeType="1"/>
              </p:cNvCxnSpPr>
              <p:nvPr userDrawn="1"/>
            </p:nvCxnSpPr>
            <p:spPr>
              <a:xfrm flipH="1">
                <a:off x="12173241" y="17126650"/>
                <a:ext cx="0" cy="28800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cxnSp>
            <p:nvCxnSpPr>
              <p:cNvPr id="13" name="直線コネクタ 12">
                <a:extLst>
                  <a:ext uri="{FF2B5EF4-FFF2-40B4-BE49-F238E27FC236}">
                    <a16:creationId xmlns:a16="http://schemas.microsoft.com/office/drawing/2014/main" id="{DD7409B8-27EC-72C6-8CFC-56C4C7FAEE65}"/>
                  </a:ext>
                </a:extLst>
              </p:cNvPr>
              <p:cNvCxnSpPr>
                <a:cxnSpLocks noGrp="1" noRot="1" noMove="1" noResize="1" noEditPoints="1" noAdjustHandles="1" noChangeArrowheads="1" noChangeShapeType="1"/>
              </p:cNvCxnSpPr>
              <p:nvPr userDrawn="1"/>
            </p:nvCxnSpPr>
            <p:spPr>
              <a:xfrm flipH="1">
                <a:off x="12066530" y="17270666"/>
                <a:ext cx="108000" cy="0"/>
              </a:xfrm>
              <a:prstGeom prst="line">
                <a:avLst/>
              </a:prstGeom>
              <a:ln w="12700">
                <a:solidFill>
                  <a:srgbClr val="172C51"/>
                </a:solidFill>
              </a:ln>
            </p:spPr>
            <p:style>
              <a:lnRef idx="2">
                <a:schemeClr val="accent1"/>
              </a:lnRef>
              <a:fillRef idx="0">
                <a:schemeClr val="accent1"/>
              </a:fillRef>
              <a:effectRef idx="1">
                <a:schemeClr val="accent1"/>
              </a:effectRef>
              <a:fontRef idx="minor">
                <a:schemeClr val="tx1"/>
              </a:fontRef>
            </p:style>
          </p:cxnSp>
        </p:grpSp>
      </p:grpSp>
    </p:spTree>
    <p:extLst>
      <p:ext uri="{BB962C8B-B14F-4D97-AF65-F5344CB8AC3E}">
        <p14:creationId xmlns:p14="http://schemas.microsoft.com/office/powerpoint/2010/main" val="2801601047"/>
      </p:ext>
    </p:extLst>
  </p:cSld>
  <p:clrMap bg1="lt1" tx1="dk1" bg2="lt2" tx2="dk2" accent1="accent1" accent2="accent2" accent3="accent3" accent4="accent4" accent5="accent5" accent6="accent6" hlink="hlink" folHlink="folHlink"/>
  <p:sldLayoutIdLst>
    <p:sldLayoutId id="2147483674" r:id="rId1"/>
  </p:sldLayoutIdLst>
  <p:txStyles>
    <p:titleStyle>
      <a:lvl1pPr algn="l" defTabSz="2339950" rtl="0" eaLnBrk="1" latinLnBrk="0" hangingPunct="1">
        <a:lnSpc>
          <a:spcPct val="90000"/>
        </a:lnSpc>
        <a:spcBef>
          <a:spcPct val="0"/>
        </a:spcBef>
        <a:buNone/>
        <a:defRPr kumimoji="1" sz="11260" kern="1200">
          <a:solidFill>
            <a:schemeClr val="tx1"/>
          </a:solidFill>
          <a:latin typeface="+mj-lt"/>
          <a:ea typeface="+mj-ea"/>
          <a:cs typeface="+mj-cs"/>
        </a:defRPr>
      </a:lvl1pPr>
    </p:titleStyle>
    <p:bodyStyle>
      <a:lvl1pPr marL="584987" indent="-584987" algn="l" defTabSz="2339950" rtl="0" eaLnBrk="1" latinLnBrk="0" hangingPunct="1">
        <a:lnSpc>
          <a:spcPct val="90000"/>
        </a:lnSpc>
        <a:spcBef>
          <a:spcPts val="2559"/>
        </a:spcBef>
        <a:buFont typeface="Arial" panose="020B0604020202020204" pitchFamily="34" charset="0"/>
        <a:buChar char="•"/>
        <a:defRPr kumimoji="1" sz="7165" kern="1200">
          <a:solidFill>
            <a:schemeClr val="tx1"/>
          </a:solidFill>
          <a:latin typeface="+mn-lt"/>
          <a:ea typeface="+mn-ea"/>
          <a:cs typeface="+mn-cs"/>
        </a:defRPr>
      </a:lvl1pPr>
      <a:lvl2pPr marL="1754962" indent="-584987" algn="l" defTabSz="2339950" rtl="0" eaLnBrk="1" latinLnBrk="0" hangingPunct="1">
        <a:lnSpc>
          <a:spcPct val="90000"/>
        </a:lnSpc>
        <a:spcBef>
          <a:spcPts val="1280"/>
        </a:spcBef>
        <a:buFont typeface="Arial" panose="020B0604020202020204" pitchFamily="34" charset="0"/>
        <a:buChar char="•"/>
        <a:defRPr kumimoji="1" sz="6142" kern="1200">
          <a:solidFill>
            <a:schemeClr val="tx1"/>
          </a:solidFill>
          <a:latin typeface="+mn-lt"/>
          <a:ea typeface="+mn-ea"/>
          <a:cs typeface="+mn-cs"/>
        </a:defRPr>
      </a:lvl2pPr>
      <a:lvl3pPr marL="2924937" indent="-584987" algn="l" defTabSz="2339950" rtl="0" eaLnBrk="1" latinLnBrk="0" hangingPunct="1">
        <a:lnSpc>
          <a:spcPct val="90000"/>
        </a:lnSpc>
        <a:spcBef>
          <a:spcPts val="1280"/>
        </a:spcBef>
        <a:buFont typeface="Arial" panose="020B0604020202020204" pitchFamily="34" charset="0"/>
        <a:buChar char="•"/>
        <a:defRPr kumimoji="1" sz="5118" kern="1200">
          <a:solidFill>
            <a:schemeClr val="tx1"/>
          </a:solidFill>
          <a:latin typeface="+mn-lt"/>
          <a:ea typeface="+mn-ea"/>
          <a:cs typeface="+mn-cs"/>
        </a:defRPr>
      </a:lvl3pPr>
      <a:lvl4pPr marL="4094912"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4pPr>
      <a:lvl5pPr marL="5264887"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5pPr>
      <a:lvl6pPr marL="643486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6pPr>
      <a:lvl7pPr marL="760483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7pPr>
      <a:lvl8pPr marL="8774811"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8pPr>
      <a:lvl9pPr marL="9944786" indent="-584987" algn="l" defTabSz="2339950" rtl="0" eaLnBrk="1" latinLnBrk="0" hangingPunct="1">
        <a:lnSpc>
          <a:spcPct val="90000"/>
        </a:lnSpc>
        <a:spcBef>
          <a:spcPts val="1280"/>
        </a:spcBef>
        <a:buFont typeface="Arial" panose="020B0604020202020204" pitchFamily="34" charset="0"/>
        <a:buChar char="•"/>
        <a:defRPr kumimoji="1" sz="4606" kern="1200">
          <a:solidFill>
            <a:schemeClr val="tx1"/>
          </a:solidFill>
          <a:latin typeface="+mn-lt"/>
          <a:ea typeface="+mn-ea"/>
          <a:cs typeface="+mn-cs"/>
        </a:defRPr>
      </a:lvl9pPr>
    </p:bodyStyle>
    <p:otherStyle>
      <a:defPPr>
        <a:defRPr lang="en-US"/>
      </a:defPPr>
      <a:lvl1pPr marL="0" algn="l" defTabSz="2339950" rtl="0" eaLnBrk="1" latinLnBrk="0" hangingPunct="1">
        <a:defRPr kumimoji="1" sz="4606" kern="1200">
          <a:solidFill>
            <a:schemeClr val="tx1"/>
          </a:solidFill>
          <a:latin typeface="+mn-lt"/>
          <a:ea typeface="+mn-ea"/>
          <a:cs typeface="+mn-cs"/>
        </a:defRPr>
      </a:lvl1pPr>
      <a:lvl2pPr marL="1169975" algn="l" defTabSz="2339950" rtl="0" eaLnBrk="1" latinLnBrk="0" hangingPunct="1">
        <a:defRPr kumimoji="1" sz="4606" kern="1200">
          <a:solidFill>
            <a:schemeClr val="tx1"/>
          </a:solidFill>
          <a:latin typeface="+mn-lt"/>
          <a:ea typeface="+mn-ea"/>
          <a:cs typeface="+mn-cs"/>
        </a:defRPr>
      </a:lvl2pPr>
      <a:lvl3pPr marL="2339950" algn="l" defTabSz="2339950" rtl="0" eaLnBrk="1" latinLnBrk="0" hangingPunct="1">
        <a:defRPr kumimoji="1" sz="4606" kern="1200">
          <a:solidFill>
            <a:schemeClr val="tx1"/>
          </a:solidFill>
          <a:latin typeface="+mn-lt"/>
          <a:ea typeface="+mn-ea"/>
          <a:cs typeface="+mn-cs"/>
        </a:defRPr>
      </a:lvl3pPr>
      <a:lvl4pPr marL="3509924" algn="l" defTabSz="2339950" rtl="0" eaLnBrk="1" latinLnBrk="0" hangingPunct="1">
        <a:defRPr kumimoji="1" sz="4606" kern="1200">
          <a:solidFill>
            <a:schemeClr val="tx1"/>
          </a:solidFill>
          <a:latin typeface="+mn-lt"/>
          <a:ea typeface="+mn-ea"/>
          <a:cs typeface="+mn-cs"/>
        </a:defRPr>
      </a:lvl4pPr>
      <a:lvl5pPr marL="4679899" algn="l" defTabSz="2339950" rtl="0" eaLnBrk="1" latinLnBrk="0" hangingPunct="1">
        <a:defRPr kumimoji="1" sz="4606" kern="1200">
          <a:solidFill>
            <a:schemeClr val="tx1"/>
          </a:solidFill>
          <a:latin typeface="+mn-lt"/>
          <a:ea typeface="+mn-ea"/>
          <a:cs typeface="+mn-cs"/>
        </a:defRPr>
      </a:lvl5pPr>
      <a:lvl6pPr marL="5849874" algn="l" defTabSz="2339950" rtl="0" eaLnBrk="1" latinLnBrk="0" hangingPunct="1">
        <a:defRPr kumimoji="1" sz="4606" kern="1200">
          <a:solidFill>
            <a:schemeClr val="tx1"/>
          </a:solidFill>
          <a:latin typeface="+mn-lt"/>
          <a:ea typeface="+mn-ea"/>
          <a:cs typeface="+mn-cs"/>
        </a:defRPr>
      </a:lvl6pPr>
      <a:lvl7pPr marL="7019849" algn="l" defTabSz="2339950" rtl="0" eaLnBrk="1" latinLnBrk="0" hangingPunct="1">
        <a:defRPr kumimoji="1" sz="4606" kern="1200">
          <a:solidFill>
            <a:schemeClr val="tx1"/>
          </a:solidFill>
          <a:latin typeface="+mn-lt"/>
          <a:ea typeface="+mn-ea"/>
          <a:cs typeface="+mn-cs"/>
        </a:defRPr>
      </a:lvl7pPr>
      <a:lvl8pPr marL="8189824" algn="l" defTabSz="2339950" rtl="0" eaLnBrk="1" latinLnBrk="0" hangingPunct="1">
        <a:defRPr kumimoji="1" sz="4606" kern="1200">
          <a:solidFill>
            <a:schemeClr val="tx1"/>
          </a:solidFill>
          <a:latin typeface="+mn-lt"/>
          <a:ea typeface="+mn-ea"/>
          <a:cs typeface="+mn-cs"/>
        </a:defRPr>
      </a:lvl8pPr>
      <a:lvl9pPr marL="9359798" algn="l" defTabSz="2339950" rtl="0" eaLnBrk="1" latinLnBrk="0" hangingPunct="1">
        <a:defRPr kumimoji="1" sz="4606"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6236" userDrawn="1">
          <p15:clr>
            <a:srgbClr val="F26B43"/>
          </p15:clr>
        </p15:guide>
        <p15:guide id="2" pos="737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50865064"/>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テーマ">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50</TotalTime>
  <Words>0</Words>
  <Application>Microsoft Office PowerPoint</Application>
  <PresentationFormat>ユーザー設定</PresentationFormat>
  <Paragraphs>0</Paragraphs>
  <Slides>1</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vt:i4>
      </vt:variant>
    </vt:vector>
  </HeadingPairs>
  <TitlesOfParts>
    <vt:vector size="5" baseType="lpstr">
      <vt:lpstr>BIZ UDPゴシック</vt:lpstr>
      <vt:lpstr>Aptos</vt:lpstr>
      <vt:lpstr>Arial</vt:lpstr>
      <vt:lpstr>Office テーマ</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美津雄 田村</dc:creator>
  <cp:lastModifiedBy>美津雄 田村</cp:lastModifiedBy>
  <cp:revision>8</cp:revision>
  <dcterms:created xsi:type="dcterms:W3CDTF">2025-09-22T06:20:30Z</dcterms:created>
  <dcterms:modified xsi:type="dcterms:W3CDTF">2025-12-24T05:17:23Z</dcterms:modified>
</cp:coreProperties>
</file>