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sldIdLst>
    <p:sldId id="256" r:id="rId2"/>
  </p:sldIdLst>
  <p:sldSz cx="23399750" cy="197993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00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242" autoAdjust="0"/>
  </p:normalViewPr>
  <p:slideViewPr>
    <p:cSldViewPr snapToGrid="0">
      <p:cViewPr varScale="1">
        <p:scale>
          <a:sx n="25" d="100"/>
          <a:sy n="25" d="100"/>
        </p:scale>
        <p:origin x="581" y="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32857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22" name="スライド外補足画像">
            <a:extLst>
              <a:ext uri="{FF2B5EF4-FFF2-40B4-BE49-F238E27FC236}">
                <a16:creationId xmlns:a16="http://schemas.microsoft.com/office/drawing/2014/main" id="{D37D4C16-8547-984C-BC58-66119CDAF0D6}"/>
              </a:ext>
            </a:extLst>
          </p:cNvPr>
          <p:cNvGrpSpPr>
            <a:grpSpLocks noGrp="1" noUngrp="1" noRot="1" noMove="1" noResize="1"/>
          </p:cNvGrpSpPr>
          <p:nvPr userDrawn="1"/>
        </p:nvGrpSpPr>
        <p:grpSpPr>
          <a:xfrm>
            <a:off x="23615843" y="-69912"/>
            <a:ext cx="10268738" cy="19888676"/>
            <a:chOff x="23615843" y="-69912"/>
            <a:chExt cx="10268738" cy="19888676"/>
          </a:xfrm>
        </p:grpSpPr>
        <p:sp>
          <p:nvSpPr>
            <p:cNvPr id="113" name="テキスト ボックス 112">
              <a:extLst>
                <a:ext uri="{FF2B5EF4-FFF2-40B4-BE49-F238E27FC236}">
                  <a16:creationId xmlns:a16="http://schemas.microsoft.com/office/drawing/2014/main" id="{4E66B6F3-7117-E38F-664D-84CD753CF279}"/>
                </a:ext>
              </a:extLst>
            </p:cNvPr>
            <p:cNvSpPr txBox="1">
              <a:spLocks noGrp="1" noRot="1" noMove="1" noResize="1" noEditPoints="1" noAdjustHandles="1" noChangeArrowheads="1" noChangeShapeType="1"/>
            </p:cNvSpPr>
            <p:nvPr/>
          </p:nvSpPr>
          <p:spPr>
            <a:xfrm>
              <a:off x="23615843" y="-69912"/>
              <a:ext cx="4713429" cy="461665"/>
            </a:xfrm>
            <a:prstGeom prst="rect">
              <a:avLst/>
            </a:prstGeom>
            <a:noFill/>
          </p:spPr>
          <p:txBody>
            <a:bodyPr wrap="square" rtlCol="0">
              <a:spAutoFit/>
            </a:bodyPr>
            <a:lstStyle/>
            <a:p>
              <a:r>
                <a:rPr kumimoji="1" lang="ja-JP" altLang="en-US" sz="2400" b="1" dirty="0">
                  <a:latin typeface="BIZ UDPゴシック" panose="020B0400000000000000" pitchFamily="50" charset="-128"/>
                  <a:ea typeface="BIZ UDPゴシック" panose="020B0400000000000000" pitchFamily="50" charset="-128"/>
                </a:rPr>
                <a:t>≪フォルダー組立イメージ≫</a:t>
              </a:r>
            </a:p>
          </p:txBody>
        </p:sp>
        <p:sp>
          <p:nvSpPr>
            <p:cNvPr id="114" name="テキスト ボックス 113">
              <a:extLst>
                <a:ext uri="{FF2B5EF4-FFF2-40B4-BE49-F238E27FC236}">
                  <a16:creationId xmlns:a16="http://schemas.microsoft.com/office/drawing/2014/main" id="{9593F583-F3E8-31C2-8277-8B8837ECD674}"/>
                </a:ext>
              </a:extLst>
            </p:cNvPr>
            <p:cNvSpPr txBox="1">
              <a:spLocks noGrp="1" noRot="1" noMove="1" noResize="1" noEditPoints="1" noAdjustHandles="1" noChangeArrowheads="1" noChangeShapeType="1"/>
            </p:cNvSpPr>
            <p:nvPr/>
          </p:nvSpPr>
          <p:spPr>
            <a:xfrm>
              <a:off x="23615843" y="11736662"/>
              <a:ext cx="4713429" cy="461665"/>
            </a:xfrm>
            <a:prstGeom prst="rect">
              <a:avLst/>
            </a:prstGeom>
            <a:noFill/>
          </p:spPr>
          <p:txBody>
            <a:bodyPr wrap="square" rtlCol="0">
              <a:spAutoFit/>
            </a:bodyPr>
            <a:lstStyle/>
            <a:p>
              <a:r>
                <a:rPr kumimoji="1" lang="ja-JP" altLang="en-US" sz="2400" b="1" dirty="0">
                  <a:latin typeface="BIZ UDPゴシック" panose="020B0400000000000000" pitchFamily="50" charset="-128"/>
                  <a:ea typeface="BIZ UDPゴシック" panose="020B0400000000000000" pitchFamily="50" charset="-128"/>
                </a:rPr>
                <a:t>≪ぬりたし 補足事項≫</a:t>
              </a:r>
            </a:p>
          </p:txBody>
        </p:sp>
        <p:pic>
          <p:nvPicPr>
            <p:cNvPr id="119" name="図 118" descr="ダイアグラム&#10;&#10;AI 生成コンテンツは誤りを含む可能性があります。">
              <a:extLst>
                <a:ext uri="{FF2B5EF4-FFF2-40B4-BE49-F238E27FC236}">
                  <a16:creationId xmlns:a16="http://schemas.microsoft.com/office/drawing/2014/main" id="{28410D72-1DCE-1674-31D2-49AE484773C6}"/>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3664466" y="436008"/>
              <a:ext cx="10111218" cy="8213554"/>
            </a:xfrm>
            <a:prstGeom prst="rect">
              <a:avLst/>
            </a:prstGeom>
          </p:spPr>
        </p:pic>
        <p:pic>
          <p:nvPicPr>
            <p:cNvPr id="121" name="図 120" descr="グラフィカル ユーザー インターフェイス, アプリケーション&#10;&#10;AI 生成コンテンツは誤りを含む可能性があります。">
              <a:extLst>
                <a:ext uri="{FF2B5EF4-FFF2-40B4-BE49-F238E27FC236}">
                  <a16:creationId xmlns:a16="http://schemas.microsoft.com/office/drawing/2014/main" id="{511CAA75-3A8A-DF98-53BE-D46620B5749F}"/>
                </a:ext>
              </a:extLst>
            </p:cNvPr>
            <p:cNvPicPr>
              <a:picLocks noGrp="1" noRot="1" noChangeAspect="1" noMove="1" noResize="1" noEditPoints="1" noAdjustHandles="1" noChangeArrowheads="1" noChangeShapeType="1" noCrop="1"/>
            </p:cNvPicPr>
            <p:nvPr userDrawn="1"/>
          </p:nvPicPr>
          <p:blipFill>
            <a:blip r:embed="rId4">
              <a:extLst>
                <a:ext uri="{28A0092B-C50C-407E-A947-70E740481C1C}">
                  <a14:useLocalDpi xmlns:a14="http://schemas.microsoft.com/office/drawing/2010/main" val="0"/>
                </a:ext>
              </a:extLst>
            </a:blip>
            <a:stretch>
              <a:fillRect/>
            </a:stretch>
          </p:blipFill>
          <p:spPr>
            <a:xfrm>
              <a:off x="23661507" y="12198327"/>
              <a:ext cx="10223074" cy="7620437"/>
            </a:xfrm>
            <a:prstGeom prst="rect">
              <a:avLst/>
            </a:prstGeom>
          </p:spPr>
        </p:pic>
      </p:grpSp>
      <p:sp>
        <p:nvSpPr>
          <p:cNvPr id="90" name="タイトル 35">
            <a:extLst>
              <a:ext uri="{FF2B5EF4-FFF2-40B4-BE49-F238E27FC236}">
                <a16:creationId xmlns:a16="http://schemas.microsoft.com/office/drawing/2014/main" id="{B791FA45-3D6F-EB92-C7FB-62A7C5CEDFFF}"/>
              </a:ext>
            </a:extLst>
          </p:cNvPr>
          <p:cNvSpPr>
            <a:spLocks noGrp="1" noRot="1" noMove="1" noResize="1" noEditPoints="1" noAdjustHandles="1" noChangeArrowheads="1" noChangeShapeType="1"/>
          </p:cNvSpPr>
          <p:nvPr userDrawn="1"/>
        </p:nvSpPr>
        <p:spPr>
          <a:xfrm>
            <a:off x="84979" y="73639"/>
            <a:ext cx="10136152" cy="1476000"/>
          </a:xfrm>
          <a:prstGeom prst="roundRect">
            <a:avLst>
              <a:gd name="adj" fmla="val 50000"/>
            </a:avLst>
          </a:prstGeom>
          <a:solidFill>
            <a:schemeClr val="tx2">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5400" b="1" u="sng" spc="500" dirty="0">
                <a:solidFill>
                  <a:schemeClr val="bg1"/>
                </a:solidFill>
                <a:latin typeface="BIZ UDPゴシック" panose="020B0400000000000000" pitchFamily="50" charset="-128"/>
                <a:ea typeface="BIZ UDPゴシック" panose="020B0400000000000000" pitchFamily="50" charset="-128"/>
              </a:rPr>
              <a:t>A4</a:t>
            </a:r>
            <a:r>
              <a:rPr kumimoji="1" lang="ja-JP" altLang="en-US" sz="5400" b="1" u="sng" spc="500" dirty="0">
                <a:solidFill>
                  <a:schemeClr val="bg1"/>
                </a:solidFill>
                <a:latin typeface="BIZ UDPゴシック" panose="020B0400000000000000" pitchFamily="50" charset="-128"/>
                <a:ea typeface="BIZ UDPゴシック" panose="020B0400000000000000" pitchFamily="50" charset="-128"/>
              </a:rPr>
              <a:t>片ポケット深め </a:t>
            </a:r>
            <a:r>
              <a:rPr kumimoji="1" lang="en-US" altLang="ja-JP" sz="5400" b="1" u="sng" spc="500" dirty="0">
                <a:solidFill>
                  <a:schemeClr val="bg1"/>
                </a:solidFill>
                <a:latin typeface="BIZ UDPゴシック" panose="020B0400000000000000" pitchFamily="50" charset="-128"/>
                <a:ea typeface="BIZ UDPゴシック" panose="020B0400000000000000" pitchFamily="50" charset="-128"/>
              </a:rPr>
              <a:t>/</a:t>
            </a:r>
            <a:r>
              <a:rPr kumimoji="1" lang="ja-JP" altLang="en-US" sz="5400" b="1" u="sng" spc="500" dirty="0">
                <a:solidFill>
                  <a:schemeClr val="bg1"/>
                </a:solidFill>
                <a:latin typeface="BIZ UDPゴシック" panose="020B0400000000000000" pitchFamily="50" charset="-128"/>
                <a:ea typeface="BIZ UDPゴシック" panose="020B0400000000000000" pitchFamily="50" charset="-128"/>
              </a:rPr>
              <a:t> 表面</a:t>
            </a:r>
            <a:endParaRPr kumimoji="1" lang="en-US" altLang="ja-JP" sz="5400" b="1" u="sng" spc="500" dirty="0">
              <a:solidFill>
                <a:schemeClr val="bg1"/>
              </a:solidFill>
              <a:latin typeface="BIZ UDPゴシック" panose="020B0400000000000000" pitchFamily="50" charset="-128"/>
              <a:ea typeface="BIZ UDPゴシック" panose="020B0400000000000000" pitchFamily="50" charset="-128"/>
            </a:endParaRPr>
          </a:p>
          <a:p>
            <a:pPr algn="ctr">
              <a:lnSpc>
                <a:spcPct val="150000"/>
              </a:lnSpc>
            </a:pPr>
            <a:r>
              <a:rPr kumimoji="1" lang="ja-JP" altLang="en-US" sz="2400" b="1" dirty="0">
                <a:solidFill>
                  <a:schemeClr val="bg1"/>
                </a:solidFill>
              </a:rPr>
              <a:t>（仕上：</a:t>
            </a:r>
            <a:r>
              <a:rPr kumimoji="1" lang="en-US" altLang="ja-JP" sz="2400" b="1" dirty="0">
                <a:solidFill>
                  <a:schemeClr val="bg1"/>
                </a:solidFill>
              </a:rPr>
              <a:t>220×307 / </a:t>
            </a:r>
            <a:r>
              <a:rPr kumimoji="1" lang="ja-JP" altLang="en-US" sz="2400" b="1" dirty="0">
                <a:solidFill>
                  <a:schemeClr val="bg1"/>
                </a:solidFill>
              </a:rPr>
              <a:t>展開：</a:t>
            </a:r>
            <a:r>
              <a:rPr kumimoji="1" lang="en-US" altLang="ja-JP" sz="2400" b="1" dirty="0">
                <a:solidFill>
                  <a:schemeClr val="bg1"/>
                </a:solidFill>
              </a:rPr>
              <a:t>460×414 / </a:t>
            </a:r>
            <a:r>
              <a:rPr kumimoji="1" lang="ja-JP" altLang="en-US" sz="2400" b="1" dirty="0">
                <a:solidFill>
                  <a:schemeClr val="bg1"/>
                </a:solidFill>
              </a:rPr>
              <a:t>ポケット：</a:t>
            </a:r>
            <a:r>
              <a:rPr kumimoji="1" lang="en-US" altLang="ja-JP" sz="2400" b="1" dirty="0">
                <a:solidFill>
                  <a:schemeClr val="bg1"/>
                </a:solidFill>
              </a:rPr>
              <a:t>195×107</a:t>
            </a:r>
            <a:r>
              <a:rPr kumimoji="1" lang="ja-JP" altLang="en-US" sz="2400" b="1" dirty="0">
                <a:solidFill>
                  <a:schemeClr val="bg1"/>
                </a:solidFill>
              </a:rPr>
              <a:t>）</a:t>
            </a:r>
          </a:p>
        </p:txBody>
      </p:sp>
      <p:grpSp>
        <p:nvGrpSpPr>
          <p:cNvPr id="91" name="ガイド線の詳細">
            <a:extLst>
              <a:ext uri="{FF2B5EF4-FFF2-40B4-BE49-F238E27FC236}">
                <a16:creationId xmlns:a16="http://schemas.microsoft.com/office/drawing/2014/main" id="{EA570F6D-BE69-B6BB-AC38-C6E755688002}"/>
              </a:ext>
            </a:extLst>
          </p:cNvPr>
          <p:cNvGrpSpPr>
            <a:grpSpLocks noGrp="1" noUngrp="1" noRot="1" noMove="1" noResize="1"/>
          </p:cNvGrpSpPr>
          <p:nvPr userDrawn="1"/>
        </p:nvGrpSpPr>
        <p:grpSpPr>
          <a:xfrm>
            <a:off x="12906244" y="106188"/>
            <a:ext cx="10388155" cy="1440000"/>
            <a:chOff x="12937930" y="-36208"/>
            <a:chExt cx="10388155" cy="1440000"/>
          </a:xfrm>
        </p:grpSpPr>
        <p:cxnSp>
          <p:nvCxnSpPr>
            <p:cNvPr id="92" name="直線コネクタ 91">
              <a:extLst>
                <a:ext uri="{FF2B5EF4-FFF2-40B4-BE49-F238E27FC236}">
                  <a16:creationId xmlns:a16="http://schemas.microsoft.com/office/drawing/2014/main" id="{C9E6C716-6E4A-8D90-F76F-B9D9B08B6CED}"/>
                </a:ext>
              </a:extLst>
            </p:cNvPr>
            <p:cNvCxnSpPr>
              <a:cxnSpLocks noGrp="1" noRot="1" noMove="1" noResize="1" noEditPoints="1" noAdjustHandles="1" noChangeArrowheads="1" noChangeShapeType="1"/>
            </p:cNvCxnSpPr>
            <p:nvPr/>
          </p:nvCxnSpPr>
          <p:spPr>
            <a:xfrm>
              <a:off x="13335988" y="1134448"/>
              <a:ext cx="900000" cy="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cxnSp>
          <p:nvCxnSpPr>
            <p:cNvPr id="93" name="直線コネクタ 92">
              <a:extLst>
                <a:ext uri="{FF2B5EF4-FFF2-40B4-BE49-F238E27FC236}">
                  <a16:creationId xmlns:a16="http://schemas.microsoft.com/office/drawing/2014/main" id="{E5EE6784-1A5A-1349-FC50-9DAF0FB8EE08}"/>
                </a:ext>
              </a:extLst>
            </p:cNvPr>
            <p:cNvCxnSpPr>
              <a:cxnSpLocks noGrp="1" noRot="1" noMove="1" noResize="1" noEditPoints="1" noAdjustHandles="1" noChangeArrowheads="1" noChangeShapeType="1"/>
            </p:cNvCxnSpPr>
            <p:nvPr/>
          </p:nvCxnSpPr>
          <p:spPr>
            <a:xfrm>
              <a:off x="13326432" y="797308"/>
              <a:ext cx="90000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4" name="直線コネクタ 93">
              <a:extLst>
                <a:ext uri="{FF2B5EF4-FFF2-40B4-BE49-F238E27FC236}">
                  <a16:creationId xmlns:a16="http://schemas.microsoft.com/office/drawing/2014/main" id="{8D4BA677-FEE4-B075-ACD7-E9C3CF8B48D8}"/>
                </a:ext>
              </a:extLst>
            </p:cNvPr>
            <p:cNvCxnSpPr>
              <a:cxnSpLocks noGrp="1" noRot="1" noMove="1" noResize="1" noEditPoints="1" noAdjustHandles="1" noChangeArrowheads="1" noChangeShapeType="1"/>
            </p:cNvCxnSpPr>
            <p:nvPr/>
          </p:nvCxnSpPr>
          <p:spPr>
            <a:xfrm>
              <a:off x="13335988" y="483028"/>
              <a:ext cx="900000" cy="0"/>
            </a:xfrm>
            <a:prstGeom prst="line">
              <a:avLst/>
            </a:prstGeom>
            <a:ln w="12700">
              <a:solidFill>
                <a:srgbClr val="FF0066"/>
              </a:solidFill>
            </a:ln>
          </p:spPr>
          <p:style>
            <a:lnRef idx="2">
              <a:schemeClr val="accent1"/>
            </a:lnRef>
            <a:fillRef idx="0">
              <a:schemeClr val="accent1"/>
            </a:fillRef>
            <a:effectRef idx="1">
              <a:schemeClr val="accent1"/>
            </a:effectRef>
            <a:fontRef idx="minor">
              <a:schemeClr val="tx1"/>
            </a:fontRef>
          </p:style>
        </p:cxnSp>
        <p:sp>
          <p:nvSpPr>
            <p:cNvPr id="95" name="テキスト ボックス 94">
              <a:extLst>
                <a:ext uri="{FF2B5EF4-FFF2-40B4-BE49-F238E27FC236}">
                  <a16:creationId xmlns:a16="http://schemas.microsoft.com/office/drawing/2014/main" id="{B129BB40-5D7B-901F-4EAE-3175ABDADB99}"/>
                </a:ext>
              </a:extLst>
            </p:cNvPr>
            <p:cNvSpPr txBox="1">
              <a:spLocks noGrp="1" noRot="1" noMove="1" noResize="1" noEditPoints="1" noAdjustHandles="1" noChangeArrowheads="1" noChangeShapeType="1"/>
            </p:cNvSpPr>
            <p:nvPr/>
          </p:nvSpPr>
          <p:spPr>
            <a:xfrm>
              <a:off x="12937930" y="336482"/>
              <a:ext cx="10388155" cy="1015663"/>
            </a:xfrm>
            <a:prstGeom prst="rect">
              <a:avLst/>
            </a:prstGeom>
            <a:noFill/>
          </p:spPr>
          <p:txBody>
            <a:bodyPr wrap="square" rtlCol="0">
              <a:spAutoFit/>
            </a:bodyPr>
            <a:lstStyle/>
            <a:p>
              <a:r>
                <a:rPr kumimoji="1" lang="ja-JP" altLang="en-US" sz="2000" b="1" dirty="0">
                  <a:solidFill>
                    <a:srgbClr val="FF0066"/>
                  </a:solidFill>
                </a:rPr>
                <a:t>●　　　　ピンク色</a:t>
              </a:r>
              <a:r>
                <a:rPr kumimoji="1" lang="ja-JP" altLang="en-US" sz="2000" b="1" dirty="0">
                  <a:solidFill>
                    <a:schemeClr val="tx2">
                      <a:lumMod val="90000"/>
                      <a:lumOff val="10000"/>
                    </a:schemeClr>
                  </a:solidFill>
                </a:rPr>
                <a:t>の線・・・切れてはいけない文字や絵柄を入れる範囲</a:t>
              </a:r>
              <a:endParaRPr kumimoji="1" lang="en-US" altLang="ja-JP" sz="2000" b="1" dirty="0">
                <a:solidFill>
                  <a:schemeClr val="tx2">
                    <a:lumMod val="90000"/>
                    <a:lumOff val="10000"/>
                  </a:schemeClr>
                </a:solidFill>
              </a:endParaRPr>
            </a:p>
            <a:p>
              <a:r>
                <a:rPr kumimoji="1" lang="ja-JP" altLang="en-US" sz="2000" b="1" dirty="0"/>
                <a:t>●　　　　黒色</a:t>
              </a:r>
              <a:r>
                <a:rPr kumimoji="1" lang="ja-JP" altLang="en-US" sz="2000" b="1" dirty="0">
                  <a:solidFill>
                    <a:schemeClr val="tx2">
                      <a:lumMod val="90000"/>
                      <a:lumOff val="10000"/>
                    </a:schemeClr>
                  </a:solidFill>
                </a:rPr>
                <a:t>の線・・・・・仕上がりの位置</a:t>
              </a:r>
              <a:endParaRPr kumimoji="1" lang="en-US" altLang="ja-JP" sz="2000" b="1" dirty="0">
                <a:solidFill>
                  <a:schemeClr val="tx2">
                    <a:lumMod val="90000"/>
                    <a:lumOff val="10000"/>
                  </a:schemeClr>
                </a:solidFill>
              </a:endParaRPr>
            </a:p>
            <a:p>
              <a:r>
                <a:rPr kumimoji="1" lang="ja-JP" altLang="en-US" sz="2000" b="1" dirty="0">
                  <a:solidFill>
                    <a:srgbClr val="00FF99"/>
                  </a:solidFill>
                </a:rPr>
                <a:t>●　　　　緑色</a:t>
              </a:r>
              <a:r>
                <a:rPr kumimoji="1" lang="ja-JP" altLang="en-US" sz="2000" b="1" dirty="0">
                  <a:solidFill>
                    <a:schemeClr val="tx2">
                      <a:lumMod val="90000"/>
                      <a:lumOff val="10000"/>
                    </a:schemeClr>
                  </a:solidFill>
                </a:rPr>
                <a:t>の線・・・・・ぬりたし範囲</a:t>
              </a:r>
              <a:r>
                <a:rPr kumimoji="1" lang="ja-JP" altLang="en-US" sz="1800" b="1" dirty="0">
                  <a:solidFill>
                    <a:schemeClr val="tx2">
                      <a:lumMod val="90000"/>
                      <a:lumOff val="10000"/>
                    </a:schemeClr>
                  </a:solidFill>
                </a:rPr>
                <a:t>（背景や絵柄を端まで入れる場合はこの線まで）</a:t>
              </a:r>
              <a:endParaRPr kumimoji="1" lang="en-US" altLang="ja-JP" sz="2400" b="1" dirty="0">
                <a:solidFill>
                  <a:schemeClr val="tx2">
                    <a:lumMod val="90000"/>
                    <a:lumOff val="10000"/>
                  </a:schemeClr>
                </a:solidFill>
              </a:endParaRPr>
            </a:p>
          </p:txBody>
        </p:sp>
        <p:sp>
          <p:nvSpPr>
            <p:cNvPr id="96" name="正方形/長方形 95">
              <a:extLst>
                <a:ext uri="{FF2B5EF4-FFF2-40B4-BE49-F238E27FC236}">
                  <a16:creationId xmlns:a16="http://schemas.microsoft.com/office/drawing/2014/main" id="{99B352B5-9DF5-31F4-DDC3-84A96C2A4183}"/>
                </a:ext>
              </a:extLst>
            </p:cNvPr>
            <p:cNvSpPr>
              <a:spLocks noGrp="1" noRot="1" noMove="1" noResize="1" noEditPoints="1" noAdjustHandles="1" noChangeArrowheads="1" noChangeShapeType="1"/>
            </p:cNvSpPr>
            <p:nvPr/>
          </p:nvSpPr>
          <p:spPr>
            <a:xfrm>
              <a:off x="12937931" y="-36208"/>
              <a:ext cx="10388154" cy="1440000"/>
            </a:xfrm>
            <a:prstGeom prst="rect">
              <a:avLst/>
            </a:prstGeom>
            <a:noFill/>
            <a:ln w="38100">
              <a:solidFill>
                <a:schemeClr val="tx2">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7" name="正方形/長方形 96">
              <a:extLst>
                <a:ext uri="{FF2B5EF4-FFF2-40B4-BE49-F238E27FC236}">
                  <a16:creationId xmlns:a16="http://schemas.microsoft.com/office/drawing/2014/main" id="{5C947F38-8A8C-8552-5C19-A591674DBBED}"/>
                </a:ext>
              </a:extLst>
            </p:cNvPr>
            <p:cNvSpPr>
              <a:spLocks noGrp="1" noRot="1" noMove="1" noResize="1" noEditPoints="1" noAdjustHandles="1" noChangeArrowheads="1" noChangeShapeType="1"/>
            </p:cNvSpPr>
            <p:nvPr/>
          </p:nvSpPr>
          <p:spPr>
            <a:xfrm>
              <a:off x="12937931" y="-36207"/>
              <a:ext cx="10388154" cy="347329"/>
            </a:xfrm>
            <a:prstGeom prst="rect">
              <a:avLst/>
            </a:prstGeom>
            <a:solidFill>
              <a:schemeClr val="tx2">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b="1" spc="250" dirty="0">
                  <a:solidFill>
                    <a:schemeClr val="bg1"/>
                  </a:solidFill>
                </a:rPr>
                <a:t>ガイド線に沿ってデザインを作成してください</a:t>
              </a:r>
              <a:endParaRPr kumimoji="1" lang="en-US" altLang="ja-JP" b="1" spc="250" dirty="0">
                <a:solidFill>
                  <a:schemeClr val="bg1"/>
                </a:solidFill>
              </a:endParaRPr>
            </a:p>
          </p:txBody>
        </p:sp>
      </p:grpSp>
      <p:grpSp>
        <p:nvGrpSpPr>
          <p:cNvPr id="98" name="注意事項">
            <a:extLst>
              <a:ext uri="{FF2B5EF4-FFF2-40B4-BE49-F238E27FC236}">
                <a16:creationId xmlns:a16="http://schemas.microsoft.com/office/drawing/2014/main" id="{DBE74E67-FCAE-C068-BE39-4B1870283112}"/>
              </a:ext>
            </a:extLst>
          </p:cNvPr>
          <p:cNvGrpSpPr>
            <a:grpSpLocks noGrp="1" noUngrp="1" noRot="1" noMove="1" noResize="1"/>
          </p:cNvGrpSpPr>
          <p:nvPr userDrawn="1"/>
        </p:nvGrpSpPr>
        <p:grpSpPr>
          <a:xfrm>
            <a:off x="21575810" y="2590848"/>
            <a:ext cx="1440000" cy="13700882"/>
            <a:chOff x="21575810" y="2590848"/>
            <a:chExt cx="1440000" cy="13700882"/>
          </a:xfrm>
        </p:grpSpPr>
        <p:cxnSp>
          <p:nvCxnSpPr>
            <p:cNvPr id="99" name="直線コネクタ 98">
              <a:extLst>
                <a:ext uri="{FF2B5EF4-FFF2-40B4-BE49-F238E27FC236}">
                  <a16:creationId xmlns:a16="http://schemas.microsoft.com/office/drawing/2014/main" id="{CB5AE65B-CE66-6155-6232-ED14B4EDA03A}"/>
                </a:ext>
              </a:extLst>
            </p:cNvPr>
            <p:cNvCxnSpPr>
              <a:cxnSpLocks noGrp="1" noRot="1" noMove="1" noResize="1" noEditPoints="1" noAdjustHandles="1" noChangeArrowheads="1" noChangeShapeType="1"/>
            </p:cNvCxnSpPr>
            <p:nvPr/>
          </p:nvCxnSpPr>
          <p:spPr>
            <a:xfrm rot="5400000">
              <a:off x="17171156" y="9527384"/>
              <a:ext cx="10800000" cy="0"/>
            </a:xfrm>
            <a:prstGeom prst="line">
              <a:avLst/>
            </a:prstGeom>
            <a:ln w="381000">
              <a:solidFill>
                <a:srgbClr val="FF0000">
                  <a:alpha val="30000"/>
                </a:srgbClr>
              </a:solidFill>
            </a:ln>
          </p:spPr>
          <p:style>
            <a:lnRef idx="2">
              <a:schemeClr val="accent1"/>
            </a:lnRef>
            <a:fillRef idx="0">
              <a:schemeClr val="accent1"/>
            </a:fillRef>
            <a:effectRef idx="1">
              <a:schemeClr val="accent1"/>
            </a:effectRef>
            <a:fontRef idx="minor">
              <a:schemeClr val="tx1"/>
            </a:fontRef>
          </p:style>
        </p:cxnSp>
        <p:sp>
          <p:nvSpPr>
            <p:cNvPr id="100" name="テキスト ボックス 99">
              <a:extLst>
                <a:ext uri="{FF2B5EF4-FFF2-40B4-BE49-F238E27FC236}">
                  <a16:creationId xmlns:a16="http://schemas.microsoft.com/office/drawing/2014/main" id="{733D2AD0-60F3-53BD-C405-21937F0B797C}"/>
                </a:ext>
              </a:extLst>
            </p:cNvPr>
            <p:cNvSpPr txBox="1">
              <a:spLocks noGrp="1" noRot="1" noMove="1" noResize="1" noEditPoints="1" noAdjustHandles="1" noChangeArrowheads="1" noChangeShapeType="1"/>
            </p:cNvSpPr>
            <p:nvPr/>
          </p:nvSpPr>
          <p:spPr>
            <a:xfrm>
              <a:off x="22262827" y="4104828"/>
              <a:ext cx="615553" cy="11995038"/>
            </a:xfrm>
            <a:prstGeom prst="rect">
              <a:avLst/>
            </a:prstGeom>
            <a:noFill/>
          </p:spPr>
          <p:txBody>
            <a:bodyPr vert="eaVert" wrap="square" rtlCol="0" anchor="ctr">
              <a:spAutoFit/>
            </a:bodyPr>
            <a:lstStyle/>
            <a:p>
              <a:r>
                <a:rPr kumimoji="1" lang="en-US" altLang="ja-JP" sz="2800" b="1" dirty="0">
                  <a:latin typeface="BIZ UDPゴシック" panose="020B0400000000000000" pitchFamily="50" charset="-128"/>
                  <a:ea typeface="BIZ UDPゴシック" panose="020B0400000000000000" pitchFamily="50" charset="-128"/>
                </a:rPr>
                <a:t>※【</a:t>
              </a:r>
              <a:r>
                <a:rPr kumimoji="1" lang="ja-JP" altLang="en-US" sz="2800" b="1" dirty="0">
                  <a:latin typeface="BIZ UDPゴシック" panose="020B0400000000000000" pitchFamily="50" charset="-128"/>
                  <a:ea typeface="BIZ UDPゴシック" panose="020B0400000000000000" pitchFamily="50" charset="-128"/>
                </a:rPr>
                <a:t>データ作成の手順</a:t>
              </a:r>
              <a:r>
                <a:rPr kumimoji="1" lang="en-US" altLang="ja-JP" sz="2800" b="1" dirty="0">
                  <a:latin typeface="BIZ UDPゴシック" panose="020B0400000000000000" pitchFamily="50" charset="-128"/>
                  <a:ea typeface="BIZ UDPゴシック" panose="020B0400000000000000" pitchFamily="50" charset="-128"/>
                </a:rPr>
                <a:t>】</a:t>
              </a:r>
              <a:r>
                <a:rPr kumimoji="1" lang="ja-JP" altLang="en-US" sz="2800" b="1" dirty="0">
                  <a:latin typeface="BIZ UDPゴシック" panose="020B0400000000000000" pitchFamily="50" charset="-128"/>
                  <a:ea typeface="BIZ UDPゴシック" panose="020B0400000000000000" pitchFamily="50" charset="-128"/>
                </a:rPr>
                <a:t> ・ </a:t>
              </a:r>
              <a:r>
                <a:rPr kumimoji="1" lang="en-US" altLang="ja-JP" sz="2800" b="1" dirty="0">
                  <a:latin typeface="BIZ UDPゴシック" panose="020B0400000000000000" pitchFamily="50" charset="-128"/>
                  <a:ea typeface="BIZ UDPゴシック" panose="020B0400000000000000" pitchFamily="50" charset="-128"/>
                </a:rPr>
                <a:t>【</a:t>
              </a:r>
              <a:r>
                <a:rPr kumimoji="1" lang="ja-JP" altLang="en-US" sz="2800" b="1" dirty="0">
                  <a:latin typeface="BIZ UDPゴシック" panose="020B0400000000000000" pitchFamily="50" charset="-128"/>
                  <a:ea typeface="BIZ UDPゴシック" panose="020B0400000000000000" pitchFamily="50" charset="-128"/>
                </a:rPr>
                <a:t>チェックリスト</a:t>
              </a:r>
              <a:r>
                <a:rPr kumimoji="1" lang="en-US" altLang="ja-JP" sz="2800" b="1" dirty="0">
                  <a:latin typeface="BIZ UDPゴシック" panose="020B0400000000000000" pitchFamily="50" charset="-128"/>
                  <a:ea typeface="BIZ UDPゴシック" panose="020B0400000000000000" pitchFamily="50" charset="-128"/>
                </a:rPr>
                <a:t>】</a:t>
              </a:r>
              <a:r>
                <a:rPr kumimoji="1" lang="ja-JP" altLang="en-US" sz="2800" b="1" dirty="0">
                  <a:latin typeface="BIZ UDPゴシック" panose="020B0400000000000000" pitchFamily="50" charset="-128"/>
                  <a:ea typeface="BIZ UDPゴシック" panose="020B0400000000000000" pitchFamily="50" charset="-128"/>
                </a:rPr>
                <a:t>を 必ず ご確認ください。</a:t>
              </a:r>
            </a:p>
          </p:txBody>
        </p:sp>
        <p:sp>
          <p:nvSpPr>
            <p:cNvPr id="101" name="テキスト ボックス 100">
              <a:extLst>
                <a:ext uri="{FF2B5EF4-FFF2-40B4-BE49-F238E27FC236}">
                  <a16:creationId xmlns:a16="http://schemas.microsoft.com/office/drawing/2014/main" id="{53E58427-03B0-CE01-D794-F2898E2C6793}"/>
                </a:ext>
              </a:extLst>
            </p:cNvPr>
            <p:cNvSpPr txBox="1">
              <a:spLocks noGrp="1" noRot="1" noMove="1" noResize="1" noEditPoints="1" noAdjustHandles="1" noChangeArrowheads="1" noChangeShapeType="1"/>
            </p:cNvSpPr>
            <p:nvPr/>
          </p:nvSpPr>
          <p:spPr>
            <a:xfrm>
              <a:off x="21757033" y="4104828"/>
              <a:ext cx="492443" cy="12186902"/>
            </a:xfrm>
            <a:prstGeom prst="rect">
              <a:avLst/>
            </a:prstGeom>
            <a:noFill/>
          </p:spPr>
          <p:txBody>
            <a:bodyPr vert="eaVert" wrap="square" rtlCol="0" anchor="ctr">
              <a:spAutoFit/>
            </a:bodyPr>
            <a:lstStyle/>
            <a:p>
              <a:r>
                <a:rPr kumimoji="1" lang="en-US" altLang="ja-JP" sz="2000" b="1" dirty="0">
                  <a:latin typeface="BIZ UDPゴシック" panose="020B0400000000000000" pitchFamily="50" charset="-128"/>
                  <a:ea typeface="BIZ UDPゴシック" panose="020B0400000000000000" pitchFamily="50" charset="-128"/>
                </a:rPr>
                <a:t>※</a:t>
              </a:r>
              <a:r>
                <a:rPr kumimoji="1" lang="ja-JP" altLang="en-US" sz="2000" b="1" dirty="0">
                  <a:latin typeface="BIZ UDPゴシック" panose="020B0400000000000000" pitchFamily="50" charset="-128"/>
                  <a:ea typeface="BIZ UDPゴシック" panose="020B0400000000000000" pitchFamily="50" charset="-128"/>
                </a:rPr>
                <a:t>ご入稿の際は、「表示」→「スライドマスター」から ガイド線 を削除の上、ＰＤＦに変換してください。</a:t>
              </a:r>
            </a:p>
          </p:txBody>
        </p:sp>
        <p:sp>
          <p:nvSpPr>
            <p:cNvPr id="102" name="楕円 101">
              <a:extLst>
                <a:ext uri="{FF2B5EF4-FFF2-40B4-BE49-F238E27FC236}">
                  <a16:creationId xmlns:a16="http://schemas.microsoft.com/office/drawing/2014/main" id="{CBBF9C64-E43C-F8A2-FA1C-F2FA46F28B2B}"/>
                </a:ext>
              </a:extLst>
            </p:cNvPr>
            <p:cNvSpPr>
              <a:spLocks noGrp="1" noRot="1" noMove="1" noResize="1" noEditPoints="1" noAdjustHandles="1" noChangeArrowheads="1" noChangeShapeType="1"/>
            </p:cNvSpPr>
            <p:nvPr/>
          </p:nvSpPr>
          <p:spPr>
            <a:xfrm>
              <a:off x="21575810" y="2590848"/>
              <a:ext cx="1440000" cy="1440000"/>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solidFill>
                    <a:schemeClr val="bg1"/>
                  </a:solidFill>
                  <a:latin typeface="BIZ UDPゴシック" panose="020B0400000000000000" pitchFamily="50" charset="-128"/>
                  <a:ea typeface="BIZ UDPゴシック" panose="020B0400000000000000" pitchFamily="50" charset="-128"/>
                </a:rPr>
                <a:t>注意事項</a:t>
              </a:r>
            </a:p>
          </p:txBody>
        </p:sp>
      </p:grpSp>
      <p:grpSp>
        <p:nvGrpSpPr>
          <p:cNvPr id="103" name="名刺スリット選択">
            <a:extLst>
              <a:ext uri="{FF2B5EF4-FFF2-40B4-BE49-F238E27FC236}">
                <a16:creationId xmlns:a16="http://schemas.microsoft.com/office/drawing/2014/main" id="{5C4BFC03-61D3-89CB-B4D7-D4352FD18591}"/>
              </a:ext>
            </a:extLst>
          </p:cNvPr>
          <p:cNvGrpSpPr>
            <a:grpSpLocks noGrp="1" noUngrp="1" noRot="1" noMove="1" noResize="1"/>
          </p:cNvGrpSpPr>
          <p:nvPr userDrawn="1"/>
        </p:nvGrpSpPr>
        <p:grpSpPr>
          <a:xfrm>
            <a:off x="1799874" y="18326096"/>
            <a:ext cx="19800001" cy="1926567"/>
            <a:chOff x="1799874" y="16507656"/>
            <a:chExt cx="19800001" cy="1926567"/>
          </a:xfrm>
        </p:grpSpPr>
        <p:sp>
          <p:nvSpPr>
            <p:cNvPr id="104" name="テキスト ボックス 103">
              <a:extLst>
                <a:ext uri="{FF2B5EF4-FFF2-40B4-BE49-F238E27FC236}">
                  <a16:creationId xmlns:a16="http://schemas.microsoft.com/office/drawing/2014/main" id="{005367FC-90E6-1801-174B-7AF4AC3125E1}"/>
                </a:ext>
              </a:extLst>
            </p:cNvPr>
            <p:cNvSpPr txBox="1">
              <a:spLocks noGrp="1" noRot="1" noMove="1" noResize="1" noEditPoints="1" noAdjustHandles="1" noChangeArrowheads="1" noChangeShapeType="1"/>
            </p:cNvSpPr>
            <p:nvPr/>
          </p:nvSpPr>
          <p:spPr>
            <a:xfrm>
              <a:off x="1799874" y="16583855"/>
              <a:ext cx="19799999" cy="461665"/>
            </a:xfrm>
            <a:prstGeom prst="rect">
              <a:avLst/>
            </a:prstGeom>
            <a:noFill/>
          </p:spPr>
          <p:txBody>
            <a:bodyPr wrap="square" rtlCol="0">
              <a:spAutoFit/>
            </a:bodyPr>
            <a:lstStyle/>
            <a:p>
              <a:pPr algn="ctr"/>
              <a:r>
                <a:rPr kumimoji="1" lang="ja-JP" altLang="en-US" sz="2400" b="1" spc="500" dirty="0">
                  <a:solidFill>
                    <a:schemeClr val="tx2">
                      <a:lumMod val="75000"/>
                      <a:lumOff val="25000"/>
                    </a:schemeClr>
                  </a:solidFill>
                  <a:latin typeface="BIZ UDPゴシック" panose="020B0400000000000000" pitchFamily="50" charset="-128"/>
                  <a:ea typeface="BIZ UDPゴシック" panose="020B0400000000000000" pitchFamily="50" charset="-128"/>
                </a:rPr>
                <a:t>↓ ポケットの名刺スリットについて希望される内容を〇で囲ってください ↓</a:t>
              </a:r>
            </a:p>
          </p:txBody>
        </p:sp>
        <p:sp>
          <p:nvSpPr>
            <p:cNvPr id="105" name="テキスト ボックス 104">
              <a:extLst>
                <a:ext uri="{FF2B5EF4-FFF2-40B4-BE49-F238E27FC236}">
                  <a16:creationId xmlns:a16="http://schemas.microsoft.com/office/drawing/2014/main" id="{EEE81944-5653-98D6-C1FC-43B099B3B4D9}"/>
                </a:ext>
              </a:extLst>
            </p:cNvPr>
            <p:cNvSpPr txBox="1">
              <a:spLocks noGrp="1" noRot="1" noMove="1" noResize="1" noEditPoints="1" noAdjustHandles="1" noChangeArrowheads="1" noChangeShapeType="1"/>
            </p:cNvSpPr>
            <p:nvPr/>
          </p:nvSpPr>
          <p:spPr>
            <a:xfrm>
              <a:off x="1799874" y="17129333"/>
              <a:ext cx="19799999" cy="707886"/>
            </a:xfrm>
            <a:prstGeom prst="rect">
              <a:avLst/>
            </a:prstGeom>
            <a:noFill/>
          </p:spPr>
          <p:txBody>
            <a:bodyPr wrap="square" rtlCol="0">
              <a:spAutoFit/>
            </a:bodyPr>
            <a:lstStyle/>
            <a:p>
              <a:pPr algn="ctr"/>
              <a:r>
                <a:rPr kumimoji="1" lang="ja-JP" altLang="en-US" sz="4000" b="1" spc="500" dirty="0">
                  <a:latin typeface="BIZ UDPゴシック" panose="020B0400000000000000" pitchFamily="50" charset="-128"/>
                  <a:ea typeface="BIZ UDPゴシック" panose="020B0400000000000000" pitchFamily="50" charset="-128"/>
                </a:rPr>
                <a:t>名刺スリット ：　タテヨコあり　・　ヨコのみあり　　・　　なし</a:t>
              </a:r>
            </a:p>
          </p:txBody>
        </p:sp>
        <p:cxnSp>
          <p:nvCxnSpPr>
            <p:cNvPr id="106" name="直線コネクタ 105">
              <a:extLst>
                <a:ext uri="{FF2B5EF4-FFF2-40B4-BE49-F238E27FC236}">
                  <a16:creationId xmlns:a16="http://schemas.microsoft.com/office/drawing/2014/main" id="{DD53B1DF-08AC-D35E-1402-59A8DCF66B56}"/>
                </a:ext>
              </a:extLst>
            </p:cNvPr>
            <p:cNvCxnSpPr>
              <a:cxnSpLocks noGrp="1" noRot="1" noMove="1" noResize="1" noEditPoints="1" noAdjustHandles="1" noChangeArrowheads="1" noChangeShapeType="1"/>
            </p:cNvCxnSpPr>
            <p:nvPr/>
          </p:nvCxnSpPr>
          <p:spPr>
            <a:xfrm flipV="1">
              <a:off x="1799875" y="16507656"/>
              <a:ext cx="19800000" cy="0"/>
            </a:xfrm>
            <a:prstGeom prst="line">
              <a:avLst/>
            </a:prstGeom>
            <a:ln w="28575">
              <a:solidFill>
                <a:schemeClr val="tx2">
                  <a:lumMod val="75000"/>
                  <a:lumOff val="25000"/>
                  <a:alpha val="65000"/>
                </a:schemeClr>
              </a:solidFill>
              <a:prstDash val="dash"/>
            </a:ln>
          </p:spPr>
          <p:style>
            <a:lnRef idx="2">
              <a:schemeClr val="accent1"/>
            </a:lnRef>
            <a:fillRef idx="0">
              <a:schemeClr val="accent1"/>
            </a:fillRef>
            <a:effectRef idx="1">
              <a:schemeClr val="accent1"/>
            </a:effectRef>
            <a:fontRef idx="minor">
              <a:schemeClr val="tx1"/>
            </a:fontRef>
          </p:style>
        </p:cxnSp>
        <p:sp>
          <p:nvSpPr>
            <p:cNvPr id="107" name="テキスト ボックス 106">
              <a:extLst>
                <a:ext uri="{FF2B5EF4-FFF2-40B4-BE49-F238E27FC236}">
                  <a16:creationId xmlns:a16="http://schemas.microsoft.com/office/drawing/2014/main" id="{201BE323-A01D-31DE-D96A-5ACE3E7F4F08}"/>
                </a:ext>
              </a:extLst>
            </p:cNvPr>
            <p:cNvSpPr txBox="1">
              <a:spLocks noGrp="1" noRot="1" noMove="1" noResize="1" noEditPoints="1" noAdjustHandles="1" noChangeArrowheads="1" noChangeShapeType="1"/>
            </p:cNvSpPr>
            <p:nvPr/>
          </p:nvSpPr>
          <p:spPr>
            <a:xfrm>
              <a:off x="2927743" y="18034113"/>
              <a:ext cx="17544265" cy="400110"/>
            </a:xfrm>
            <a:prstGeom prst="rect">
              <a:avLst/>
            </a:prstGeom>
            <a:noFill/>
          </p:spPr>
          <p:txBody>
            <a:bodyPr wrap="square" rtlCol="0">
              <a:spAutoFit/>
            </a:bodyPr>
            <a:lstStyle/>
            <a:p>
              <a:pPr algn="ctr"/>
              <a:r>
                <a:rPr kumimoji="1" lang="ja-JP" altLang="en-US" sz="2000" spc="-100" dirty="0">
                  <a:solidFill>
                    <a:schemeClr val="tx2">
                      <a:lumMod val="75000"/>
                      <a:lumOff val="25000"/>
                    </a:schemeClr>
                  </a:solidFill>
                  <a:latin typeface="BIZ UDPゴシック" panose="020B0400000000000000" pitchFamily="50" charset="-128"/>
                  <a:ea typeface="BIZ UDPゴシック" panose="020B0400000000000000" pitchFamily="50" charset="-128"/>
                </a:rPr>
                <a:t>〇をつける方法 ： 「挿入」→「図形」→”楕円”を選択いただいた状態で、「図形の書式」→「図形の塗りつぶし」→”塗りつぶしなし”にした図形を配置</a:t>
              </a:r>
            </a:p>
          </p:txBody>
        </p:sp>
      </p:grpSp>
      <p:grpSp>
        <p:nvGrpSpPr>
          <p:cNvPr id="108" name="ポケット補足">
            <a:extLst>
              <a:ext uri="{FF2B5EF4-FFF2-40B4-BE49-F238E27FC236}">
                <a16:creationId xmlns:a16="http://schemas.microsoft.com/office/drawing/2014/main" id="{9A0FD88A-5083-957B-1FC9-3D874EB513B1}"/>
              </a:ext>
            </a:extLst>
          </p:cNvPr>
          <p:cNvGrpSpPr>
            <a:grpSpLocks noGrp="1" noUngrp="1" noRot="1" noMove="1" noResize="1"/>
          </p:cNvGrpSpPr>
          <p:nvPr userDrawn="1"/>
        </p:nvGrpSpPr>
        <p:grpSpPr>
          <a:xfrm>
            <a:off x="430898" y="13499652"/>
            <a:ext cx="2572526" cy="3851997"/>
            <a:chOff x="499478" y="13265445"/>
            <a:chExt cx="2572526" cy="2520886"/>
          </a:xfrm>
        </p:grpSpPr>
        <p:sp>
          <p:nvSpPr>
            <p:cNvPr id="109" name="テキスト ボックス 108">
              <a:extLst>
                <a:ext uri="{FF2B5EF4-FFF2-40B4-BE49-F238E27FC236}">
                  <a16:creationId xmlns:a16="http://schemas.microsoft.com/office/drawing/2014/main" id="{57BD0813-7095-E87E-DA61-0D6DCFDA3F2D}"/>
                </a:ext>
              </a:extLst>
            </p:cNvPr>
            <p:cNvSpPr txBox="1">
              <a:spLocks noGrp="1" noRot="1" noMove="1" noResize="1" noEditPoints="1" noAdjustHandles="1" noChangeArrowheads="1" noChangeShapeType="1"/>
            </p:cNvSpPr>
            <p:nvPr userDrawn="1"/>
          </p:nvSpPr>
          <p:spPr>
            <a:xfrm>
              <a:off x="499478" y="13933408"/>
              <a:ext cx="2572526" cy="1079192"/>
            </a:xfrm>
            <a:prstGeom prst="rect">
              <a:avLst/>
            </a:prstGeom>
            <a:noFill/>
          </p:spPr>
          <p:txBody>
            <a:bodyPr wrap="square" rtlCol="0" anchor="ctr">
              <a:spAutoFit/>
            </a:bodyPr>
            <a:lstStyle/>
            <a:p>
              <a:pPr>
                <a:lnSpc>
                  <a:spcPct val="200000"/>
                </a:lnSpc>
              </a:pPr>
              <a:r>
                <a:rPr kumimoji="1" lang="ja-JP" altLang="en-US" sz="1800" b="1" spc="0" baseline="0" dirty="0">
                  <a:latin typeface="BIZ UDPゴシック" panose="020B0400000000000000" pitchFamily="50" charset="-128"/>
                  <a:ea typeface="BIZ UDPゴシック" panose="020B0400000000000000" pitchFamily="50" charset="-128"/>
                </a:rPr>
                <a:t>ポケットの絵柄は</a:t>
              </a:r>
              <a:endParaRPr kumimoji="1" lang="en-US" altLang="ja-JP" sz="1800" b="1" spc="0" baseline="0" dirty="0">
                <a:latin typeface="BIZ UDPゴシック" panose="020B0400000000000000" pitchFamily="50" charset="-128"/>
                <a:ea typeface="BIZ UDPゴシック" panose="020B0400000000000000" pitchFamily="50" charset="-128"/>
              </a:endParaRPr>
            </a:p>
            <a:p>
              <a:pPr>
                <a:lnSpc>
                  <a:spcPct val="200000"/>
                </a:lnSpc>
              </a:pPr>
              <a:r>
                <a:rPr kumimoji="1" lang="ja-JP" altLang="en-US" sz="1800" b="1" spc="0" baseline="0" dirty="0">
                  <a:solidFill>
                    <a:srgbClr val="C00000"/>
                  </a:solidFill>
                  <a:latin typeface="BIZ UDPゴシック" panose="020B0400000000000000" pitchFamily="50" charset="-128"/>
                  <a:ea typeface="BIZ UDPゴシック" panose="020B0400000000000000" pitchFamily="50" charset="-128"/>
                </a:rPr>
                <a:t>天地を逆 </a:t>
              </a:r>
              <a:r>
                <a:rPr kumimoji="1" lang="ja-JP" altLang="en-US" sz="1800" b="1" spc="0" baseline="0" dirty="0">
                  <a:latin typeface="BIZ UDPゴシック" panose="020B0400000000000000" pitchFamily="50" charset="-128"/>
                  <a:ea typeface="BIZ UDPゴシック" panose="020B0400000000000000" pitchFamily="50" charset="-128"/>
                </a:rPr>
                <a:t>にして</a:t>
              </a:r>
              <a:endParaRPr kumimoji="1" lang="en-US" altLang="ja-JP" sz="1800" b="1" spc="0" baseline="0" dirty="0">
                <a:latin typeface="BIZ UDPゴシック" panose="020B0400000000000000" pitchFamily="50" charset="-128"/>
                <a:ea typeface="BIZ UDPゴシック" panose="020B0400000000000000" pitchFamily="50" charset="-128"/>
              </a:endParaRPr>
            </a:p>
            <a:p>
              <a:pPr>
                <a:lnSpc>
                  <a:spcPct val="200000"/>
                </a:lnSpc>
              </a:pPr>
              <a:r>
                <a:rPr kumimoji="1" lang="ja-JP" altLang="en-US" sz="1800" b="1" spc="0" baseline="0" dirty="0">
                  <a:latin typeface="BIZ UDPゴシック" panose="020B0400000000000000" pitchFamily="50" charset="-128"/>
                  <a:ea typeface="BIZ UDPゴシック" panose="020B0400000000000000" pitchFamily="50" charset="-128"/>
                </a:rPr>
                <a:t>配置してください</a:t>
              </a:r>
              <a:endParaRPr kumimoji="1" lang="en-US" altLang="ja-JP" sz="1800" b="1" spc="0" baseline="0" dirty="0">
                <a:latin typeface="BIZ UDPゴシック" panose="020B0400000000000000" pitchFamily="50" charset="-128"/>
                <a:ea typeface="BIZ UDPゴシック" panose="020B0400000000000000" pitchFamily="50" charset="-128"/>
              </a:endParaRPr>
            </a:p>
          </p:txBody>
        </p:sp>
        <p:sp>
          <p:nvSpPr>
            <p:cNvPr id="110" name="右中かっこ 109">
              <a:extLst>
                <a:ext uri="{FF2B5EF4-FFF2-40B4-BE49-F238E27FC236}">
                  <a16:creationId xmlns:a16="http://schemas.microsoft.com/office/drawing/2014/main" id="{2BA3479C-4ADB-383E-D50F-817D82E0E144}"/>
                </a:ext>
              </a:extLst>
            </p:cNvPr>
            <p:cNvSpPr>
              <a:spLocks noGrp="1" noRot="1" noMove="1" noResize="1" noEditPoints="1" noAdjustHandles="1" noChangeArrowheads="1" noChangeShapeType="1"/>
            </p:cNvSpPr>
            <p:nvPr userDrawn="1"/>
          </p:nvSpPr>
          <p:spPr>
            <a:xfrm>
              <a:off x="2356763" y="13265445"/>
              <a:ext cx="462802" cy="2520886"/>
            </a:xfrm>
            <a:prstGeom prst="rightBrace">
              <a:avLst/>
            </a:prstGeom>
            <a:ln w="22225" cap="sq">
              <a:solidFill>
                <a:srgbClr val="C00000"/>
              </a:solidFill>
              <a:roun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p>
          </p:txBody>
        </p:sp>
      </p:grpSp>
      <p:grpSp>
        <p:nvGrpSpPr>
          <p:cNvPr id="89" name="ガイド線">
            <a:extLst>
              <a:ext uri="{FF2B5EF4-FFF2-40B4-BE49-F238E27FC236}">
                <a16:creationId xmlns:a16="http://schemas.microsoft.com/office/drawing/2014/main" id="{6548B97C-C6F8-0210-FF23-D8801144523D}"/>
              </a:ext>
            </a:extLst>
          </p:cNvPr>
          <p:cNvGrpSpPr/>
          <p:nvPr userDrawn="1"/>
        </p:nvGrpSpPr>
        <p:grpSpPr>
          <a:xfrm>
            <a:off x="3417674" y="2339874"/>
            <a:ext cx="16670201" cy="15264943"/>
            <a:chOff x="3417674" y="2339874"/>
            <a:chExt cx="16670201" cy="15264943"/>
          </a:xfrm>
        </p:grpSpPr>
        <p:grpSp>
          <p:nvGrpSpPr>
            <p:cNvPr id="78" name="フォルダ枠">
              <a:extLst>
                <a:ext uri="{FF2B5EF4-FFF2-40B4-BE49-F238E27FC236}">
                  <a16:creationId xmlns:a16="http://schemas.microsoft.com/office/drawing/2014/main" id="{BC1ED142-07ED-69B4-2B62-839C40B5D8DB}"/>
                </a:ext>
              </a:extLst>
            </p:cNvPr>
            <p:cNvGrpSpPr/>
            <p:nvPr userDrawn="1"/>
          </p:nvGrpSpPr>
          <p:grpSpPr>
            <a:xfrm>
              <a:off x="3417674" y="2339874"/>
              <a:ext cx="16670201" cy="15264943"/>
              <a:chOff x="3417674" y="2339874"/>
              <a:chExt cx="16670201" cy="15264943"/>
            </a:xfrm>
          </p:grpSpPr>
          <p:grpSp>
            <p:nvGrpSpPr>
              <p:cNvPr id="77" name="黒枠">
                <a:extLst>
                  <a:ext uri="{FF2B5EF4-FFF2-40B4-BE49-F238E27FC236}">
                    <a16:creationId xmlns:a16="http://schemas.microsoft.com/office/drawing/2014/main" id="{A1EC516E-EE7E-07E9-30C2-3CE77639BC5E}"/>
                  </a:ext>
                </a:extLst>
              </p:cNvPr>
              <p:cNvGrpSpPr/>
              <p:nvPr userDrawn="1"/>
            </p:nvGrpSpPr>
            <p:grpSpPr>
              <a:xfrm>
                <a:off x="3417674" y="2448365"/>
                <a:ext cx="16564403" cy="15156452"/>
                <a:chOff x="3417674" y="2448365"/>
                <a:chExt cx="16564403" cy="15156452"/>
              </a:xfrm>
            </p:grpSpPr>
            <p:sp>
              <p:nvSpPr>
                <p:cNvPr id="28" name="正方形/長方形 27">
                  <a:extLst>
                    <a:ext uri="{FF2B5EF4-FFF2-40B4-BE49-F238E27FC236}">
                      <a16:creationId xmlns:a16="http://schemas.microsoft.com/office/drawing/2014/main" id="{CF9F2299-3571-4A5B-B4D5-65C20D49E107}"/>
                    </a:ext>
                  </a:extLst>
                </p:cNvPr>
                <p:cNvSpPr>
                  <a:spLocks/>
                </p:cNvSpPr>
                <p:nvPr/>
              </p:nvSpPr>
              <p:spPr>
                <a:xfrm>
                  <a:off x="12062077" y="2448365"/>
                  <a:ext cx="7920000" cy="11052000"/>
                </a:xfrm>
                <a:prstGeom prst="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1002C3A2-72D9-F5B9-0674-D095EEA677B6}"/>
                    </a:ext>
                  </a:extLst>
                </p:cNvPr>
                <p:cNvSpPr>
                  <a:spLocks/>
                </p:cNvSpPr>
                <p:nvPr/>
              </p:nvSpPr>
              <p:spPr>
                <a:xfrm>
                  <a:off x="4142077" y="2448365"/>
                  <a:ext cx="7920000" cy="11052000"/>
                </a:xfrm>
                <a:prstGeom prst="rect">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0" name="直線コネクタ 29">
                  <a:extLst>
                    <a:ext uri="{FF2B5EF4-FFF2-40B4-BE49-F238E27FC236}">
                      <a16:creationId xmlns:a16="http://schemas.microsoft.com/office/drawing/2014/main" id="{B2438BA8-2C7D-765A-8499-20255767CB5B}"/>
                    </a:ext>
                  </a:extLst>
                </p:cNvPr>
                <p:cNvCxnSpPr>
                  <a:cxnSpLocks/>
                </p:cNvCxnSpPr>
                <p:nvPr/>
              </p:nvCxnSpPr>
              <p:spPr>
                <a:xfrm>
                  <a:off x="3420558" y="9777637"/>
                  <a:ext cx="0" cy="359806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1" name="直線コネクタ 30">
                  <a:extLst>
                    <a:ext uri="{FF2B5EF4-FFF2-40B4-BE49-F238E27FC236}">
                      <a16:creationId xmlns:a16="http://schemas.microsoft.com/office/drawing/2014/main" id="{987B6B92-3696-4D1B-4F84-E03B7E3350A7}"/>
                    </a:ext>
                  </a:extLst>
                </p:cNvPr>
                <p:cNvCxnSpPr>
                  <a:cxnSpLocks/>
                </p:cNvCxnSpPr>
                <p:nvPr/>
              </p:nvCxnSpPr>
              <p:spPr>
                <a:xfrm flipH="1">
                  <a:off x="3417674" y="9670481"/>
                  <a:ext cx="724403" cy="107156"/>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2" name="直線コネクタ 31">
                  <a:extLst>
                    <a:ext uri="{FF2B5EF4-FFF2-40B4-BE49-F238E27FC236}">
                      <a16:creationId xmlns:a16="http://schemas.microsoft.com/office/drawing/2014/main" id="{BE0973D7-210B-DC4F-4469-E20818F9176F}"/>
                    </a:ext>
                  </a:extLst>
                </p:cNvPr>
                <p:cNvCxnSpPr>
                  <a:cxnSpLocks/>
                </p:cNvCxnSpPr>
                <p:nvPr/>
              </p:nvCxnSpPr>
              <p:spPr>
                <a:xfrm flipH="1" flipV="1">
                  <a:off x="3422076" y="13375706"/>
                  <a:ext cx="720000" cy="107156"/>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9" name="円弧 38">
                  <a:extLst>
                    <a:ext uri="{FF2B5EF4-FFF2-40B4-BE49-F238E27FC236}">
                      <a16:creationId xmlns:a16="http://schemas.microsoft.com/office/drawing/2014/main" id="{4167417C-19C7-6F0A-DF07-7D910EDFB868}"/>
                    </a:ext>
                  </a:extLst>
                </p:cNvPr>
                <p:cNvSpPr>
                  <a:spLocks/>
                </p:cNvSpPr>
                <p:nvPr/>
              </p:nvSpPr>
              <p:spPr>
                <a:xfrm>
                  <a:off x="8823135" y="13906558"/>
                  <a:ext cx="864000" cy="864000"/>
                </a:xfrm>
                <a:prstGeom prst="arc">
                  <a:avLst>
                    <a:gd name="adj1" fmla="val 5441084"/>
                    <a:gd name="adj2" fmla="val 10751972"/>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40" name="円弧 39">
                  <a:extLst>
                    <a:ext uri="{FF2B5EF4-FFF2-40B4-BE49-F238E27FC236}">
                      <a16:creationId xmlns:a16="http://schemas.microsoft.com/office/drawing/2014/main" id="{9F360D00-5755-7973-94BB-3F9E66F25982}"/>
                    </a:ext>
                  </a:extLst>
                </p:cNvPr>
                <p:cNvSpPr>
                  <a:spLocks/>
                </p:cNvSpPr>
                <p:nvPr/>
              </p:nvSpPr>
              <p:spPr>
                <a:xfrm>
                  <a:off x="8156384" y="13242189"/>
                  <a:ext cx="864000" cy="864000"/>
                </a:xfrm>
                <a:prstGeom prst="arc">
                  <a:avLst>
                    <a:gd name="adj1" fmla="val 5441084"/>
                    <a:gd name="adj2" fmla="val 10751972"/>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41" name="円弧 40">
                  <a:extLst>
                    <a:ext uri="{FF2B5EF4-FFF2-40B4-BE49-F238E27FC236}">
                      <a16:creationId xmlns:a16="http://schemas.microsoft.com/office/drawing/2014/main" id="{D362F64A-9DD6-0B8F-CD99-A783B86C363D}"/>
                    </a:ext>
                  </a:extLst>
                </p:cNvPr>
                <p:cNvSpPr>
                  <a:spLocks/>
                </p:cNvSpPr>
                <p:nvPr/>
              </p:nvSpPr>
              <p:spPr>
                <a:xfrm flipH="1" flipV="1">
                  <a:off x="5326008" y="16076449"/>
                  <a:ext cx="864000" cy="864000"/>
                </a:xfrm>
                <a:prstGeom prst="arc">
                  <a:avLst>
                    <a:gd name="adj1" fmla="val 5441084"/>
                    <a:gd name="adj2" fmla="val 10751972"/>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42" name="円弧 41">
                  <a:extLst>
                    <a:ext uri="{FF2B5EF4-FFF2-40B4-BE49-F238E27FC236}">
                      <a16:creationId xmlns:a16="http://schemas.microsoft.com/office/drawing/2014/main" id="{91BF30AD-5B1C-117D-62CB-54EB0D957E2F}"/>
                    </a:ext>
                  </a:extLst>
                </p:cNvPr>
                <p:cNvSpPr>
                  <a:spLocks/>
                </p:cNvSpPr>
                <p:nvPr/>
              </p:nvSpPr>
              <p:spPr>
                <a:xfrm flipH="1" flipV="1">
                  <a:off x="5995138" y="16740817"/>
                  <a:ext cx="864000" cy="864000"/>
                </a:xfrm>
                <a:prstGeom prst="arc">
                  <a:avLst>
                    <a:gd name="adj1" fmla="val 5441084"/>
                    <a:gd name="adj2" fmla="val 10751972"/>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43" name="楕円 42">
                  <a:extLst>
                    <a:ext uri="{FF2B5EF4-FFF2-40B4-BE49-F238E27FC236}">
                      <a16:creationId xmlns:a16="http://schemas.microsoft.com/office/drawing/2014/main" id="{0FB6FED2-BE68-0F1F-DED1-DFD2FBD8F6F8}"/>
                    </a:ext>
                  </a:extLst>
                </p:cNvPr>
                <p:cNvSpPr>
                  <a:spLocks/>
                </p:cNvSpPr>
                <p:nvPr/>
              </p:nvSpPr>
              <p:spPr>
                <a:xfrm>
                  <a:off x="5727475" y="16040449"/>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楕円 43">
                  <a:extLst>
                    <a:ext uri="{FF2B5EF4-FFF2-40B4-BE49-F238E27FC236}">
                      <a16:creationId xmlns:a16="http://schemas.microsoft.com/office/drawing/2014/main" id="{FAC51812-7007-63A1-2A8A-9D1E23C76B5D}"/>
                    </a:ext>
                  </a:extLst>
                </p:cNvPr>
                <p:cNvSpPr>
                  <a:spLocks/>
                </p:cNvSpPr>
                <p:nvPr/>
              </p:nvSpPr>
              <p:spPr>
                <a:xfrm>
                  <a:off x="6156103" y="16466696"/>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楕円 44">
                  <a:extLst>
                    <a:ext uri="{FF2B5EF4-FFF2-40B4-BE49-F238E27FC236}">
                      <a16:creationId xmlns:a16="http://schemas.microsoft.com/office/drawing/2014/main" id="{4F4B41C2-3873-5310-6F7A-76C03BCD88CD}"/>
                    </a:ext>
                  </a:extLst>
                </p:cNvPr>
                <p:cNvSpPr>
                  <a:spLocks/>
                </p:cNvSpPr>
                <p:nvPr/>
              </p:nvSpPr>
              <p:spPr>
                <a:xfrm>
                  <a:off x="6391850" y="16704824"/>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楕円 45">
                  <a:extLst>
                    <a:ext uri="{FF2B5EF4-FFF2-40B4-BE49-F238E27FC236}">
                      <a16:creationId xmlns:a16="http://schemas.microsoft.com/office/drawing/2014/main" id="{C3309BE0-9959-0435-CA81-32C6169C6CA4}"/>
                    </a:ext>
                  </a:extLst>
                </p:cNvPr>
                <p:cNvSpPr>
                  <a:spLocks/>
                </p:cNvSpPr>
                <p:nvPr/>
              </p:nvSpPr>
              <p:spPr>
                <a:xfrm>
                  <a:off x="6822863" y="17133460"/>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楕円 46">
                  <a:extLst>
                    <a:ext uri="{FF2B5EF4-FFF2-40B4-BE49-F238E27FC236}">
                      <a16:creationId xmlns:a16="http://schemas.microsoft.com/office/drawing/2014/main" id="{C475E81B-AFAA-7D5B-3BA1-6D18F650E2F0}"/>
                    </a:ext>
                  </a:extLst>
                </p:cNvPr>
                <p:cNvSpPr>
                  <a:spLocks/>
                </p:cNvSpPr>
                <p:nvPr/>
              </p:nvSpPr>
              <p:spPr>
                <a:xfrm>
                  <a:off x="9216066" y="14735507"/>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楕円 47">
                  <a:extLst>
                    <a:ext uri="{FF2B5EF4-FFF2-40B4-BE49-F238E27FC236}">
                      <a16:creationId xmlns:a16="http://schemas.microsoft.com/office/drawing/2014/main" id="{56B2D2C0-0645-837B-FAC8-7BE3830A4B1E}"/>
                    </a:ext>
                  </a:extLst>
                </p:cNvPr>
                <p:cNvSpPr>
                  <a:spLocks/>
                </p:cNvSpPr>
                <p:nvPr/>
              </p:nvSpPr>
              <p:spPr>
                <a:xfrm>
                  <a:off x="8787435" y="14306876"/>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楕円 48">
                  <a:extLst>
                    <a:ext uri="{FF2B5EF4-FFF2-40B4-BE49-F238E27FC236}">
                      <a16:creationId xmlns:a16="http://schemas.microsoft.com/office/drawing/2014/main" id="{A73E13C0-E476-9BD3-0CB6-0B1348ED683A}"/>
                    </a:ext>
                  </a:extLst>
                </p:cNvPr>
                <p:cNvSpPr>
                  <a:spLocks/>
                </p:cNvSpPr>
                <p:nvPr/>
              </p:nvSpPr>
              <p:spPr>
                <a:xfrm>
                  <a:off x="8551684" y="14068747"/>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楕円 49">
                  <a:extLst>
                    <a:ext uri="{FF2B5EF4-FFF2-40B4-BE49-F238E27FC236}">
                      <a16:creationId xmlns:a16="http://schemas.microsoft.com/office/drawing/2014/main" id="{DE6CDCB8-D483-DA9D-D011-12167F036DAC}"/>
                    </a:ext>
                  </a:extLst>
                </p:cNvPr>
                <p:cNvSpPr>
                  <a:spLocks/>
                </p:cNvSpPr>
                <p:nvPr/>
              </p:nvSpPr>
              <p:spPr>
                <a:xfrm>
                  <a:off x="8123058" y="13642500"/>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5" name="直線コネクタ 34">
                  <a:extLst>
                    <a:ext uri="{FF2B5EF4-FFF2-40B4-BE49-F238E27FC236}">
                      <a16:creationId xmlns:a16="http://schemas.microsoft.com/office/drawing/2014/main" id="{CD514FAA-9556-BB41-84FC-EAC6ED317445}"/>
                    </a:ext>
                  </a:extLst>
                </p:cNvPr>
                <p:cNvCxnSpPr>
                  <a:cxnSpLocks/>
                </p:cNvCxnSpPr>
                <p:nvPr/>
              </p:nvCxnSpPr>
              <p:spPr>
                <a:xfrm>
                  <a:off x="4142077" y="13500369"/>
                  <a:ext cx="0" cy="3852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6" name="直線コネクタ 35">
                  <a:extLst>
                    <a:ext uri="{FF2B5EF4-FFF2-40B4-BE49-F238E27FC236}">
                      <a16:creationId xmlns:a16="http://schemas.microsoft.com/office/drawing/2014/main" id="{21DA3279-1901-9431-4E4C-A096CB346524}"/>
                    </a:ext>
                  </a:extLst>
                </p:cNvPr>
                <p:cNvCxnSpPr>
                  <a:cxnSpLocks/>
                </p:cNvCxnSpPr>
                <p:nvPr/>
              </p:nvCxnSpPr>
              <p:spPr>
                <a:xfrm flipH="1">
                  <a:off x="4142076" y="17352369"/>
                  <a:ext cx="4923343"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7" name="直線コネクタ 36">
                  <a:extLst>
                    <a:ext uri="{FF2B5EF4-FFF2-40B4-BE49-F238E27FC236}">
                      <a16:creationId xmlns:a16="http://schemas.microsoft.com/office/drawing/2014/main" id="{2BFEF4CE-99F5-19D4-F2FC-EC17AB0FA58C}"/>
                    </a:ext>
                  </a:extLst>
                </p:cNvPr>
                <p:cNvCxnSpPr>
                  <a:cxnSpLocks/>
                  <a:endCxn id="38" idx="0"/>
                </p:cNvCxnSpPr>
                <p:nvPr/>
              </p:nvCxnSpPr>
              <p:spPr>
                <a:xfrm flipH="1">
                  <a:off x="10848811" y="13500369"/>
                  <a:ext cx="313191" cy="2315013"/>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8" name="円弧 37">
                  <a:extLst>
                    <a:ext uri="{FF2B5EF4-FFF2-40B4-BE49-F238E27FC236}">
                      <a16:creationId xmlns:a16="http://schemas.microsoft.com/office/drawing/2014/main" id="{86006BD2-8C0A-F125-D6D0-22F8D69511C8}"/>
                    </a:ext>
                  </a:extLst>
                </p:cNvPr>
                <p:cNvSpPr>
                  <a:spLocks/>
                </p:cNvSpPr>
                <p:nvPr/>
              </p:nvSpPr>
              <p:spPr>
                <a:xfrm rot="2006876">
                  <a:off x="7520164" y="13747505"/>
                  <a:ext cx="3319108" cy="3652897"/>
                </a:xfrm>
                <a:prstGeom prst="arc">
                  <a:avLst>
                    <a:gd name="adj1" fmla="val 20086957"/>
                    <a:gd name="adj2" fmla="val 3614495"/>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grpSp>
          <p:grpSp>
            <p:nvGrpSpPr>
              <p:cNvPr id="76" name="ピンク枠">
                <a:extLst>
                  <a:ext uri="{FF2B5EF4-FFF2-40B4-BE49-F238E27FC236}">
                    <a16:creationId xmlns:a16="http://schemas.microsoft.com/office/drawing/2014/main" id="{1D3A632C-C4D7-33CD-B1B7-FBFD54F505E8}"/>
                  </a:ext>
                </a:extLst>
              </p:cNvPr>
              <p:cNvGrpSpPr/>
              <p:nvPr userDrawn="1"/>
            </p:nvGrpSpPr>
            <p:grpSpPr>
              <a:xfrm>
                <a:off x="4249620" y="2556365"/>
                <a:ext cx="15624457" cy="14738958"/>
                <a:chOff x="4249620" y="2556365"/>
                <a:chExt cx="15624457" cy="14738958"/>
              </a:xfrm>
            </p:grpSpPr>
            <p:cxnSp>
              <p:nvCxnSpPr>
                <p:cNvPr id="23" name="直線コネクタ 22">
                  <a:extLst>
                    <a:ext uri="{FF2B5EF4-FFF2-40B4-BE49-F238E27FC236}">
                      <a16:creationId xmlns:a16="http://schemas.microsoft.com/office/drawing/2014/main" id="{281B5178-2C6E-F5A3-82AA-720050530398}"/>
                    </a:ext>
                  </a:extLst>
                </p:cNvPr>
                <p:cNvCxnSpPr>
                  <a:cxnSpLocks/>
                </p:cNvCxnSpPr>
                <p:nvPr/>
              </p:nvCxnSpPr>
              <p:spPr>
                <a:xfrm>
                  <a:off x="4249620" y="13610042"/>
                  <a:ext cx="0" cy="3636000"/>
                </a:xfrm>
                <a:prstGeom prst="line">
                  <a:avLst/>
                </a:prstGeom>
                <a:ln w="12700">
                  <a:solidFill>
                    <a:srgbClr val="FF0066"/>
                  </a:solidFill>
                </a:ln>
              </p:spPr>
              <p:style>
                <a:lnRef idx="2">
                  <a:schemeClr val="accent1"/>
                </a:lnRef>
                <a:fillRef idx="0">
                  <a:schemeClr val="accent1"/>
                </a:fillRef>
                <a:effectRef idx="1">
                  <a:schemeClr val="accent1"/>
                </a:effectRef>
                <a:fontRef idx="minor">
                  <a:schemeClr val="tx1"/>
                </a:fontRef>
              </p:style>
            </p:cxnSp>
            <p:cxnSp>
              <p:nvCxnSpPr>
                <p:cNvPr id="24" name="直線コネクタ 23">
                  <a:extLst>
                    <a:ext uri="{FF2B5EF4-FFF2-40B4-BE49-F238E27FC236}">
                      <a16:creationId xmlns:a16="http://schemas.microsoft.com/office/drawing/2014/main" id="{4B969200-77F3-7594-D1C6-5BEEF1B8BF27}"/>
                    </a:ext>
                  </a:extLst>
                </p:cNvPr>
                <p:cNvCxnSpPr>
                  <a:cxnSpLocks/>
                  <a:stCxn id="27" idx="2"/>
                </p:cNvCxnSpPr>
                <p:nvPr/>
              </p:nvCxnSpPr>
              <p:spPr>
                <a:xfrm flipH="1">
                  <a:off x="4250230" y="17242480"/>
                  <a:ext cx="4787395" cy="1394"/>
                </a:xfrm>
                <a:prstGeom prst="line">
                  <a:avLst/>
                </a:prstGeom>
                <a:ln w="12700">
                  <a:solidFill>
                    <a:srgbClr val="FF0066"/>
                  </a:solidFill>
                </a:ln>
              </p:spPr>
              <p:style>
                <a:lnRef idx="2">
                  <a:schemeClr val="accent1"/>
                </a:lnRef>
                <a:fillRef idx="0">
                  <a:schemeClr val="accent1"/>
                </a:fillRef>
                <a:effectRef idx="1">
                  <a:schemeClr val="accent1"/>
                </a:effectRef>
                <a:fontRef idx="minor">
                  <a:schemeClr val="tx1"/>
                </a:fontRef>
              </p:style>
            </p:cxnSp>
            <p:cxnSp>
              <p:nvCxnSpPr>
                <p:cNvPr id="25" name="直線コネクタ 24">
                  <a:extLst>
                    <a:ext uri="{FF2B5EF4-FFF2-40B4-BE49-F238E27FC236}">
                      <a16:creationId xmlns:a16="http://schemas.microsoft.com/office/drawing/2014/main" id="{560DB062-6EAB-6583-675D-9CD0F22177F5}"/>
                    </a:ext>
                  </a:extLst>
                </p:cNvPr>
                <p:cNvCxnSpPr>
                  <a:cxnSpLocks/>
                  <a:endCxn id="27" idx="0"/>
                </p:cNvCxnSpPr>
                <p:nvPr/>
              </p:nvCxnSpPr>
              <p:spPr>
                <a:xfrm flipH="1">
                  <a:off x="10742415" y="13610042"/>
                  <a:ext cx="296792" cy="2172600"/>
                </a:xfrm>
                <a:prstGeom prst="line">
                  <a:avLst/>
                </a:prstGeom>
                <a:ln w="12700">
                  <a:solidFill>
                    <a:srgbClr val="FF0066"/>
                  </a:solidFill>
                </a:ln>
              </p:spPr>
              <p:style>
                <a:lnRef idx="2">
                  <a:schemeClr val="accent1"/>
                </a:lnRef>
                <a:fillRef idx="0">
                  <a:schemeClr val="accent1"/>
                </a:fillRef>
                <a:effectRef idx="1">
                  <a:schemeClr val="accent1"/>
                </a:effectRef>
                <a:fontRef idx="minor">
                  <a:schemeClr val="tx1"/>
                </a:fontRef>
              </p:style>
            </p:cxnSp>
            <p:cxnSp>
              <p:nvCxnSpPr>
                <p:cNvPr id="26" name="直線コネクタ 25">
                  <a:extLst>
                    <a:ext uri="{FF2B5EF4-FFF2-40B4-BE49-F238E27FC236}">
                      <a16:creationId xmlns:a16="http://schemas.microsoft.com/office/drawing/2014/main" id="{CE13ED73-D4DA-206A-1302-99FE65D7AD0E}"/>
                    </a:ext>
                  </a:extLst>
                </p:cNvPr>
                <p:cNvCxnSpPr>
                  <a:cxnSpLocks/>
                </p:cNvCxnSpPr>
                <p:nvPr/>
              </p:nvCxnSpPr>
              <p:spPr>
                <a:xfrm>
                  <a:off x="4249620" y="13610992"/>
                  <a:ext cx="6789587" cy="0"/>
                </a:xfrm>
                <a:prstGeom prst="line">
                  <a:avLst/>
                </a:prstGeom>
                <a:ln w="12700">
                  <a:solidFill>
                    <a:srgbClr val="FF0066"/>
                  </a:solidFill>
                </a:ln>
              </p:spPr>
              <p:style>
                <a:lnRef idx="2">
                  <a:schemeClr val="accent1"/>
                </a:lnRef>
                <a:fillRef idx="0">
                  <a:schemeClr val="accent1"/>
                </a:fillRef>
                <a:effectRef idx="1">
                  <a:schemeClr val="accent1"/>
                </a:effectRef>
                <a:fontRef idx="minor">
                  <a:schemeClr val="tx1"/>
                </a:fontRef>
              </p:style>
            </p:cxnSp>
            <p:sp>
              <p:nvSpPr>
                <p:cNvPr id="27" name="円弧 26">
                  <a:extLst>
                    <a:ext uri="{FF2B5EF4-FFF2-40B4-BE49-F238E27FC236}">
                      <a16:creationId xmlns:a16="http://schemas.microsoft.com/office/drawing/2014/main" id="{70DAD53B-8685-FC54-11BA-9878B8D1F8DA}"/>
                    </a:ext>
                  </a:extLst>
                </p:cNvPr>
                <p:cNvSpPr>
                  <a:spLocks/>
                </p:cNvSpPr>
                <p:nvPr/>
              </p:nvSpPr>
              <p:spPr>
                <a:xfrm rot="2006876">
                  <a:off x="7435507" y="13641106"/>
                  <a:ext cx="3314357" cy="3654217"/>
                </a:xfrm>
                <a:prstGeom prst="arc">
                  <a:avLst>
                    <a:gd name="adj1" fmla="val 20240572"/>
                    <a:gd name="adj2" fmla="val 3499772"/>
                  </a:avLst>
                </a:prstGeom>
                <a:ln w="12700">
                  <a:solidFill>
                    <a:srgbClr val="FF0066"/>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85A81E1C-915D-C988-E1E8-1095F3EA6234}"/>
                    </a:ext>
                  </a:extLst>
                </p:cNvPr>
                <p:cNvSpPr>
                  <a:spLocks/>
                </p:cNvSpPr>
                <p:nvPr/>
              </p:nvSpPr>
              <p:spPr>
                <a:xfrm>
                  <a:off x="12170077" y="2556365"/>
                  <a:ext cx="7704000" cy="10836000"/>
                </a:xfrm>
                <a:prstGeom prst="rect">
                  <a:avLst/>
                </a:prstGeom>
                <a:noFill/>
                <a:ln w="12700">
                  <a:solidFill>
                    <a:srgbClr val="FF00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07124642-F6FB-AE05-7356-7E0FBE89C9F8}"/>
                    </a:ext>
                  </a:extLst>
                </p:cNvPr>
                <p:cNvSpPr>
                  <a:spLocks/>
                </p:cNvSpPr>
                <p:nvPr/>
              </p:nvSpPr>
              <p:spPr>
                <a:xfrm>
                  <a:off x="4250077" y="2556365"/>
                  <a:ext cx="7704000" cy="10836000"/>
                </a:xfrm>
                <a:prstGeom prst="rect">
                  <a:avLst/>
                </a:prstGeom>
                <a:noFill/>
                <a:ln w="12700">
                  <a:solidFill>
                    <a:srgbClr val="FF00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5" name="緑枠">
                <a:extLst>
                  <a:ext uri="{FF2B5EF4-FFF2-40B4-BE49-F238E27FC236}">
                    <a16:creationId xmlns:a16="http://schemas.microsoft.com/office/drawing/2014/main" id="{9C5E95AF-79C3-EBF2-D33B-A90A86187FC0}"/>
                  </a:ext>
                </a:extLst>
              </p:cNvPr>
              <p:cNvGrpSpPr>
                <a:grpSpLocks/>
              </p:cNvGrpSpPr>
              <p:nvPr userDrawn="1"/>
            </p:nvGrpSpPr>
            <p:grpSpPr>
              <a:xfrm>
                <a:off x="4031875" y="2339874"/>
                <a:ext cx="16056000" cy="15120000"/>
                <a:chOff x="4031875" y="2339874"/>
                <a:chExt cx="16056000" cy="15120000"/>
              </a:xfrm>
            </p:grpSpPr>
            <p:cxnSp>
              <p:nvCxnSpPr>
                <p:cNvPr id="14" name="直線コネクタ 13">
                  <a:extLst>
                    <a:ext uri="{FF2B5EF4-FFF2-40B4-BE49-F238E27FC236}">
                      <a16:creationId xmlns:a16="http://schemas.microsoft.com/office/drawing/2014/main" id="{F696302D-8B53-3CD2-7376-C067B6003C6F}"/>
                    </a:ext>
                  </a:extLst>
                </p:cNvPr>
                <p:cNvCxnSpPr>
                  <a:cxnSpLocks/>
                </p:cNvCxnSpPr>
                <p:nvPr/>
              </p:nvCxnSpPr>
              <p:spPr>
                <a:xfrm>
                  <a:off x="4031875" y="2339874"/>
                  <a:ext cx="16056000" cy="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cxnSp>
              <p:nvCxnSpPr>
                <p:cNvPr id="15" name="直線コネクタ 14">
                  <a:extLst>
                    <a:ext uri="{FF2B5EF4-FFF2-40B4-BE49-F238E27FC236}">
                      <a16:creationId xmlns:a16="http://schemas.microsoft.com/office/drawing/2014/main" id="{17D80F39-5312-ABDE-03D7-A9808F4C3083}"/>
                    </a:ext>
                  </a:extLst>
                </p:cNvPr>
                <p:cNvCxnSpPr>
                  <a:cxnSpLocks/>
                </p:cNvCxnSpPr>
                <p:nvPr/>
              </p:nvCxnSpPr>
              <p:spPr>
                <a:xfrm>
                  <a:off x="20087875" y="2339874"/>
                  <a:ext cx="0" cy="1126800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cxnSp>
              <p:nvCxnSpPr>
                <p:cNvPr id="16" name="直線コネクタ 15">
                  <a:extLst>
                    <a:ext uri="{FF2B5EF4-FFF2-40B4-BE49-F238E27FC236}">
                      <a16:creationId xmlns:a16="http://schemas.microsoft.com/office/drawing/2014/main" id="{D09C5872-45AB-0E35-63BC-F4C5EA588700}"/>
                    </a:ext>
                  </a:extLst>
                </p:cNvPr>
                <p:cNvCxnSpPr>
                  <a:cxnSpLocks/>
                </p:cNvCxnSpPr>
                <p:nvPr/>
              </p:nvCxnSpPr>
              <p:spPr>
                <a:xfrm>
                  <a:off x="4031875" y="2339874"/>
                  <a:ext cx="0" cy="1512000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cxnSp>
              <p:nvCxnSpPr>
                <p:cNvPr id="17" name="直線コネクタ 16">
                  <a:extLst>
                    <a:ext uri="{FF2B5EF4-FFF2-40B4-BE49-F238E27FC236}">
                      <a16:creationId xmlns:a16="http://schemas.microsoft.com/office/drawing/2014/main" id="{A8A315AD-BC1B-6383-64CA-F8C2322C68F9}"/>
                    </a:ext>
                  </a:extLst>
                </p:cNvPr>
                <p:cNvCxnSpPr>
                  <a:cxnSpLocks/>
                </p:cNvCxnSpPr>
                <p:nvPr/>
              </p:nvCxnSpPr>
              <p:spPr>
                <a:xfrm>
                  <a:off x="11270002" y="13607874"/>
                  <a:ext cx="8817873" cy="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cxnSp>
              <p:nvCxnSpPr>
                <p:cNvPr id="18" name="直線コネクタ 17">
                  <a:extLst>
                    <a:ext uri="{FF2B5EF4-FFF2-40B4-BE49-F238E27FC236}">
                      <a16:creationId xmlns:a16="http://schemas.microsoft.com/office/drawing/2014/main" id="{2B0E29F5-B3B7-769A-D584-9F4B75904E28}"/>
                    </a:ext>
                  </a:extLst>
                </p:cNvPr>
                <p:cNvCxnSpPr>
                  <a:cxnSpLocks/>
                </p:cNvCxnSpPr>
                <p:nvPr/>
              </p:nvCxnSpPr>
              <p:spPr>
                <a:xfrm>
                  <a:off x="4031875" y="17459874"/>
                  <a:ext cx="7218000" cy="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cxnSp>
              <p:nvCxnSpPr>
                <p:cNvPr id="19" name="直線コネクタ 18">
                  <a:extLst>
                    <a:ext uri="{FF2B5EF4-FFF2-40B4-BE49-F238E27FC236}">
                      <a16:creationId xmlns:a16="http://schemas.microsoft.com/office/drawing/2014/main" id="{1BAC8069-94F6-7E6F-1B77-89731C53E884}"/>
                    </a:ext>
                  </a:extLst>
                </p:cNvPr>
                <p:cNvCxnSpPr>
                  <a:cxnSpLocks/>
                </p:cNvCxnSpPr>
                <p:nvPr/>
              </p:nvCxnSpPr>
              <p:spPr>
                <a:xfrm flipH="1">
                  <a:off x="11249875" y="13603825"/>
                  <a:ext cx="0" cy="385560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grpSp>
        </p:grpSp>
        <p:sp>
          <p:nvSpPr>
            <p:cNvPr id="79" name="テキスト ボックス 78">
              <a:extLst>
                <a:ext uri="{FF2B5EF4-FFF2-40B4-BE49-F238E27FC236}">
                  <a16:creationId xmlns:a16="http://schemas.microsoft.com/office/drawing/2014/main" id="{06533669-A76B-6751-FCA0-FB52FC7A548E}"/>
                </a:ext>
              </a:extLst>
            </p:cNvPr>
            <p:cNvSpPr txBox="1">
              <a:spLocks/>
            </p:cNvSpPr>
            <p:nvPr userDrawn="1"/>
          </p:nvSpPr>
          <p:spPr>
            <a:xfrm flipV="1">
              <a:off x="4142074" y="14896247"/>
              <a:ext cx="6814679" cy="1015663"/>
            </a:xfrm>
            <a:prstGeom prst="rect">
              <a:avLst/>
            </a:prstGeom>
            <a:noFill/>
          </p:spPr>
          <p:txBody>
            <a:bodyPr wrap="square" rtlCol="0">
              <a:spAutoFit/>
            </a:bodyPr>
            <a:lstStyle/>
            <a:p>
              <a:pPr algn="ctr"/>
              <a:r>
                <a:rPr kumimoji="1" lang="ja-JP" altLang="en-US" sz="6000" b="1" spc="700" baseline="0"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ポケット</a:t>
              </a:r>
            </a:p>
          </p:txBody>
        </p:sp>
        <p:sp>
          <p:nvSpPr>
            <p:cNvPr id="80" name="テキスト ボックス 79">
              <a:extLst>
                <a:ext uri="{FF2B5EF4-FFF2-40B4-BE49-F238E27FC236}">
                  <a16:creationId xmlns:a16="http://schemas.microsoft.com/office/drawing/2014/main" id="{0FFDB6AE-7CAB-4ECB-995C-3B893163F3A4}"/>
                </a:ext>
              </a:extLst>
            </p:cNvPr>
            <p:cNvSpPr txBox="1">
              <a:spLocks/>
            </p:cNvSpPr>
            <p:nvPr userDrawn="1"/>
          </p:nvSpPr>
          <p:spPr>
            <a:xfrm>
              <a:off x="12060161" y="7195187"/>
              <a:ext cx="7918087" cy="1015663"/>
            </a:xfrm>
            <a:prstGeom prst="rect">
              <a:avLst/>
            </a:prstGeom>
            <a:noFill/>
          </p:spPr>
          <p:txBody>
            <a:bodyPr wrap="square" rtlCol="0">
              <a:spAutoFit/>
            </a:bodyPr>
            <a:lstStyle/>
            <a:p>
              <a:pPr algn="ctr"/>
              <a:r>
                <a:rPr kumimoji="1" lang="ja-JP" altLang="en-US"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表紙（</a:t>
              </a:r>
              <a:r>
                <a:rPr kumimoji="1" lang="en-US" altLang="ja-JP"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P1</a:t>
              </a:r>
              <a:r>
                <a:rPr kumimoji="1" lang="ja-JP" altLang="en-US"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a:t>
              </a:r>
            </a:p>
          </p:txBody>
        </p:sp>
        <p:sp>
          <p:nvSpPr>
            <p:cNvPr id="81" name="テキスト ボックス 80">
              <a:extLst>
                <a:ext uri="{FF2B5EF4-FFF2-40B4-BE49-F238E27FC236}">
                  <a16:creationId xmlns:a16="http://schemas.microsoft.com/office/drawing/2014/main" id="{C0DC105F-071E-3AAD-E40F-CFC4556E1352}"/>
                </a:ext>
              </a:extLst>
            </p:cNvPr>
            <p:cNvSpPr txBox="1">
              <a:spLocks/>
            </p:cNvSpPr>
            <p:nvPr userDrawn="1"/>
          </p:nvSpPr>
          <p:spPr>
            <a:xfrm>
              <a:off x="3437885" y="9777637"/>
              <a:ext cx="615553" cy="3622356"/>
            </a:xfrm>
            <a:prstGeom prst="rect">
              <a:avLst/>
            </a:prstGeom>
            <a:noFill/>
          </p:spPr>
          <p:txBody>
            <a:bodyPr vert="eaVert" wrap="square" rtlCol="0">
              <a:spAutoFit/>
            </a:bodyPr>
            <a:lstStyle/>
            <a:p>
              <a:pPr algn="ctr"/>
              <a:r>
                <a:rPr kumimoji="1" lang="ja-JP" altLang="en-US" sz="2800" b="1" spc="1000" baseline="0" dirty="0">
                  <a:solidFill>
                    <a:schemeClr val="tx1">
                      <a:alpha val="50000"/>
                    </a:schemeClr>
                  </a:solidFill>
                  <a:latin typeface="BIZ UDPゴシック" panose="020B0400000000000000" pitchFamily="50" charset="-128"/>
                  <a:ea typeface="BIZ UDPゴシック" panose="020B0400000000000000" pitchFamily="50" charset="-128"/>
                </a:rPr>
                <a:t>のりしろ</a:t>
              </a:r>
            </a:p>
          </p:txBody>
        </p:sp>
        <p:sp>
          <p:nvSpPr>
            <p:cNvPr id="82" name="テキスト ボックス 81">
              <a:extLst>
                <a:ext uri="{FF2B5EF4-FFF2-40B4-BE49-F238E27FC236}">
                  <a16:creationId xmlns:a16="http://schemas.microsoft.com/office/drawing/2014/main" id="{FB6D3B46-BB56-5125-A148-32A928F77D41}"/>
                </a:ext>
              </a:extLst>
            </p:cNvPr>
            <p:cNvSpPr txBox="1">
              <a:spLocks/>
            </p:cNvSpPr>
            <p:nvPr userDrawn="1"/>
          </p:nvSpPr>
          <p:spPr>
            <a:xfrm>
              <a:off x="4142074" y="7189392"/>
              <a:ext cx="7918087" cy="1015663"/>
            </a:xfrm>
            <a:prstGeom prst="rect">
              <a:avLst/>
            </a:prstGeom>
            <a:noFill/>
          </p:spPr>
          <p:txBody>
            <a:bodyPr wrap="square" rtlCol="0">
              <a:spAutoFit/>
            </a:bodyPr>
            <a:lstStyle/>
            <a:p>
              <a:pPr algn="ctr"/>
              <a:r>
                <a:rPr kumimoji="1" lang="ja-JP" altLang="en-US"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裏表紙（</a:t>
              </a:r>
              <a:r>
                <a:rPr kumimoji="1" lang="en-US" altLang="ja-JP"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P4</a:t>
              </a:r>
              <a:r>
                <a:rPr kumimoji="1" lang="ja-JP" altLang="en-US"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a:t>
              </a:r>
            </a:p>
          </p:txBody>
        </p:sp>
        <p:sp>
          <p:nvSpPr>
            <p:cNvPr id="83" name="テキスト ボックス 82">
              <a:extLst>
                <a:ext uri="{FF2B5EF4-FFF2-40B4-BE49-F238E27FC236}">
                  <a16:creationId xmlns:a16="http://schemas.microsoft.com/office/drawing/2014/main" id="{A2CB3A94-CDE2-A71A-1DAE-07FFB503E900}"/>
                </a:ext>
              </a:extLst>
            </p:cNvPr>
            <p:cNvSpPr txBox="1">
              <a:spLocks/>
            </p:cNvSpPr>
            <p:nvPr userDrawn="1"/>
          </p:nvSpPr>
          <p:spPr>
            <a:xfrm flipV="1">
              <a:off x="4140449" y="16730688"/>
              <a:ext cx="7919706" cy="523220"/>
            </a:xfrm>
            <a:prstGeom prst="rect">
              <a:avLst/>
            </a:prstGeom>
            <a:noFill/>
          </p:spPr>
          <p:txBody>
            <a:bodyPr wrap="square" rtlCol="0">
              <a:spAutoFit/>
            </a:bodyPr>
            <a:lstStyle/>
            <a:p>
              <a:pPr algn="ctr"/>
              <a:r>
                <a:rPr kumimoji="1" lang="ja-JP" altLang="en-US" sz="2800" b="1" dirty="0">
                  <a:solidFill>
                    <a:srgbClr val="C00000">
                      <a:alpha val="50000"/>
                    </a:srgbClr>
                  </a:solidFill>
                </a:rPr>
                <a:t>天</a:t>
              </a:r>
            </a:p>
          </p:txBody>
        </p:sp>
        <p:sp>
          <p:nvSpPr>
            <p:cNvPr id="84" name="テキスト ボックス 83">
              <a:extLst>
                <a:ext uri="{FF2B5EF4-FFF2-40B4-BE49-F238E27FC236}">
                  <a16:creationId xmlns:a16="http://schemas.microsoft.com/office/drawing/2014/main" id="{ED6D07ED-D1B6-6028-1D68-DA2DC17FE955}"/>
                </a:ext>
              </a:extLst>
            </p:cNvPr>
            <p:cNvSpPr txBox="1">
              <a:spLocks/>
            </p:cNvSpPr>
            <p:nvPr userDrawn="1"/>
          </p:nvSpPr>
          <p:spPr>
            <a:xfrm flipV="1">
              <a:off x="4140449" y="13573893"/>
              <a:ext cx="7919707" cy="523220"/>
            </a:xfrm>
            <a:prstGeom prst="rect">
              <a:avLst/>
            </a:prstGeom>
            <a:noFill/>
          </p:spPr>
          <p:txBody>
            <a:bodyPr wrap="square" rtlCol="0">
              <a:spAutoFit/>
            </a:bodyPr>
            <a:lstStyle/>
            <a:p>
              <a:pPr algn="ctr"/>
              <a:r>
                <a:rPr kumimoji="1" lang="ja-JP" altLang="en-US" sz="2800" b="1" dirty="0">
                  <a:solidFill>
                    <a:srgbClr val="C00000">
                      <a:alpha val="50000"/>
                    </a:srgbClr>
                  </a:solidFill>
                </a:rPr>
                <a:t>地</a:t>
              </a:r>
            </a:p>
          </p:txBody>
        </p:sp>
        <p:sp>
          <p:nvSpPr>
            <p:cNvPr id="85" name="テキスト ボックス 84">
              <a:extLst>
                <a:ext uri="{FF2B5EF4-FFF2-40B4-BE49-F238E27FC236}">
                  <a16:creationId xmlns:a16="http://schemas.microsoft.com/office/drawing/2014/main" id="{9AD44FF8-AF60-4276-8B59-AA6E2A97C816}"/>
                </a:ext>
              </a:extLst>
            </p:cNvPr>
            <p:cNvSpPr txBox="1">
              <a:spLocks/>
            </p:cNvSpPr>
            <p:nvPr userDrawn="1"/>
          </p:nvSpPr>
          <p:spPr>
            <a:xfrm>
              <a:off x="4142075" y="12890085"/>
              <a:ext cx="7919707" cy="523220"/>
            </a:xfrm>
            <a:prstGeom prst="rect">
              <a:avLst/>
            </a:prstGeom>
            <a:noFill/>
          </p:spPr>
          <p:txBody>
            <a:bodyPr wrap="square" rtlCol="0">
              <a:spAutoFit/>
            </a:bodyPr>
            <a:lstStyle/>
            <a:p>
              <a:pPr algn="ctr"/>
              <a:r>
                <a:rPr kumimoji="1" lang="ja-JP" altLang="en-US" sz="2800" b="1" dirty="0">
                  <a:solidFill>
                    <a:srgbClr val="C00000">
                      <a:alpha val="50000"/>
                    </a:srgbClr>
                  </a:solidFill>
                </a:rPr>
                <a:t>地</a:t>
              </a:r>
            </a:p>
          </p:txBody>
        </p:sp>
        <p:sp>
          <p:nvSpPr>
            <p:cNvPr id="86" name="テキスト ボックス 85">
              <a:extLst>
                <a:ext uri="{FF2B5EF4-FFF2-40B4-BE49-F238E27FC236}">
                  <a16:creationId xmlns:a16="http://schemas.microsoft.com/office/drawing/2014/main" id="{F2412AD2-1109-A37D-6ECB-30ED49CBBF86}"/>
                </a:ext>
              </a:extLst>
            </p:cNvPr>
            <p:cNvSpPr txBox="1">
              <a:spLocks/>
            </p:cNvSpPr>
            <p:nvPr userDrawn="1"/>
          </p:nvSpPr>
          <p:spPr>
            <a:xfrm>
              <a:off x="4142076" y="2568163"/>
              <a:ext cx="7919710" cy="523220"/>
            </a:xfrm>
            <a:prstGeom prst="rect">
              <a:avLst/>
            </a:prstGeom>
            <a:noFill/>
          </p:spPr>
          <p:txBody>
            <a:bodyPr wrap="square" rtlCol="0">
              <a:spAutoFit/>
            </a:bodyPr>
            <a:lstStyle/>
            <a:p>
              <a:pPr algn="ctr"/>
              <a:r>
                <a:rPr kumimoji="1" lang="ja-JP" altLang="en-US" sz="2800" b="1" dirty="0">
                  <a:solidFill>
                    <a:srgbClr val="C00000">
                      <a:alpha val="50000"/>
                    </a:srgbClr>
                  </a:solidFill>
                </a:rPr>
                <a:t>天</a:t>
              </a:r>
            </a:p>
          </p:txBody>
        </p:sp>
        <p:sp>
          <p:nvSpPr>
            <p:cNvPr id="87" name="テキスト ボックス 86">
              <a:extLst>
                <a:ext uri="{FF2B5EF4-FFF2-40B4-BE49-F238E27FC236}">
                  <a16:creationId xmlns:a16="http://schemas.microsoft.com/office/drawing/2014/main" id="{AB20E21F-0EC3-8CCF-3A88-56A100190A50}"/>
                </a:ext>
              </a:extLst>
            </p:cNvPr>
            <p:cNvSpPr txBox="1">
              <a:spLocks/>
            </p:cNvSpPr>
            <p:nvPr userDrawn="1"/>
          </p:nvSpPr>
          <p:spPr>
            <a:xfrm>
              <a:off x="12061786" y="2567921"/>
              <a:ext cx="7918088" cy="523220"/>
            </a:xfrm>
            <a:prstGeom prst="rect">
              <a:avLst/>
            </a:prstGeom>
            <a:noFill/>
          </p:spPr>
          <p:txBody>
            <a:bodyPr wrap="square" rtlCol="0">
              <a:spAutoFit/>
            </a:bodyPr>
            <a:lstStyle/>
            <a:p>
              <a:pPr algn="ctr"/>
              <a:r>
                <a:rPr kumimoji="1" lang="ja-JP" altLang="en-US" sz="2800" b="1" dirty="0">
                  <a:solidFill>
                    <a:srgbClr val="C00000">
                      <a:alpha val="50000"/>
                    </a:srgbClr>
                  </a:solidFill>
                </a:rPr>
                <a:t>天</a:t>
              </a:r>
            </a:p>
          </p:txBody>
        </p:sp>
        <p:sp>
          <p:nvSpPr>
            <p:cNvPr id="88" name="テキスト ボックス 87">
              <a:extLst>
                <a:ext uri="{FF2B5EF4-FFF2-40B4-BE49-F238E27FC236}">
                  <a16:creationId xmlns:a16="http://schemas.microsoft.com/office/drawing/2014/main" id="{FFD9C650-B801-9BE0-9BD3-3646F7B951F8}"/>
                </a:ext>
              </a:extLst>
            </p:cNvPr>
            <p:cNvSpPr txBox="1">
              <a:spLocks/>
            </p:cNvSpPr>
            <p:nvPr userDrawn="1"/>
          </p:nvSpPr>
          <p:spPr>
            <a:xfrm>
              <a:off x="12061782" y="12892815"/>
              <a:ext cx="7918088" cy="523220"/>
            </a:xfrm>
            <a:prstGeom prst="rect">
              <a:avLst/>
            </a:prstGeom>
            <a:noFill/>
          </p:spPr>
          <p:txBody>
            <a:bodyPr wrap="square" rtlCol="0">
              <a:spAutoFit/>
            </a:bodyPr>
            <a:lstStyle/>
            <a:p>
              <a:pPr algn="ctr"/>
              <a:r>
                <a:rPr kumimoji="1" lang="ja-JP" altLang="en-US" sz="2800" b="1" dirty="0">
                  <a:solidFill>
                    <a:srgbClr val="C00000">
                      <a:alpha val="50000"/>
                    </a:srgbClr>
                  </a:solidFill>
                </a:rPr>
                <a:t>地</a:t>
              </a:r>
            </a:p>
          </p:txBody>
        </p:sp>
      </p:grpSp>
      <p:grpSp>
        <p:nvGrpSpPr>
          <p:cNvPr id="74" name="トンボ">
            <a:extLst>
              <a:ext uri="{FF2B5EF4-FFF2-40B4-BE49-F238E27FC236}">
                <a16:creationId xmlns:a16="http://schemas.microsoft.com/office/drawing/2014/main" id="{303C7A09-2F5A-1790-E7C2-D2BB33AC0C0D}"/>
              </a:ext>
            </a:extLst>
          </p:cNvPr>
          <p:cNvGrpSpPr>
            <a:grpSpLocks noGrp="1" noUngrp="1" noRot="1" noMove="1" noResize="1"/>
          </p:cNvGrpSpPr>
          <p:nvPr/>
        </p:nvGrpSpPr>
        <p:grpSpPr>
          <a:xfrm>
            <a:off x="2951875" y="1979874"/>
            <a:ext cx="19162621" cy="15911776"/>
            <a:chOff x="2951875" y="1979874"/>
            <a:chExt cx="19162621" cy="15911776"/>
          </a:xfrm>
        </p:grpSpPr>
        <p:grpSp>
          <p:nvGrpSpPr>
            <p:cNvPr id="72" name="グループ化 71">
              <a:extLst>
                <a:ext uri="{FF2B5EF4-FFF2-40B4-BE49-F238E27FC236}">
                  <a16:creationId xmlns:a16="http://schemas.microsoft.com/office/drawing/2014/main" id="{B739A678-FF3B-4845-AF5E-F52511F010C2}"/>
                </a:ext>
              </a:extLst>
            </p:cNvPr>
            <p:cNvGrpSpPr>
              <a:grpSpLocks noGrp="1" noUngrp="1" noRot="1" noMove="1" noResize="1"/>
            </p:cNvGrpSpPr>
            <p:nvPr userDrawn="1"/>
          </p:nvGrpSpPr>
          <p:grpSpPr>
            <a:xfrm>
              <a:off x="2987875" y="2015650"/>
              <a:ext cx="17424000" cy="15768000"/>
              <a:chOff x="2987875" y="2015874"/>
              <a:chExt cx="17424000" cy="15768000"/>
            </a:xfrm>
          </p:grpSpPr>
          <p:sp>
            <p:nvSpPr>
              <p:cNvPr id="60" name="L 字 59">
                <a:extLst>
                  <a:ext uri="{FF2B5EF4-FFF2-40B4-BE49-F238E27FC236}">
                    <a16:creationId xmlns:a16="http://schemas.microsoft.com/office/drawing/2014/main" id="{9C36FBB7-28FA-BD2C-A42D-6D3FB972D9CD}"/>
                  </a:ext>
                </a:extLst>
              </p:cNvPr>
              <p:cNvSpPr>
                <a:spLocks noGrp="1" noRot="1" noMove="1" noResize="1" noEditPoints="1" noAdjustHandles="1" noChangeArrowheads="1" noChangeShapeType="1"/>
              </p:cNvSpPr>
              <p:nvPr/>
            </p:nvSpPr>
            <p:spPr>
              <a:xfrm>
                <a:off x="19979875" y="2015874"/>
                <a:ext cx="432000" cy="324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L 字 60">
                <a:extLst>
                  <a:ext uri="{FF2B5EF4-FFF2-40B4-BE49-F238E27FC236}">
                    <a16:creationId xmlns:a16="http://schemas.microsoft.com/office/drawing/2014/main" id="{F0E1BA55-F2A3-7503-7316-AF0C7EF1B3A7}"/>
                  </a:ext>
                </a:extLst>
              </p:cNvPr>
              <p:cNvSpPr>
                <a:spLocks noGrp="1" noRot="1" noMove="1" noResize="1" noEditPoints="1" noAdjustHandles="1" noChangeArrowheads="1" noChangeShapeType="1"/>
              </p:cNvSpPr>
              <p:nvPr/>
            </p:nvSpPr>
            <p:spPr>
              <a:xfrm>
                <a:off x="20087875" y="2015874"/>
                <a:ext cx="324000" cy="432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L 字 61">
                <a:extLst>
                  <a:ext uri="{FF2B5EF4-FFF2-40B4-BE49-F238E27FC236}">
                    <a16:creationId xmlns:a16="http://schemas.microsoft.com/office/drawing/2014/main" id="{F8854608-45D5-4749-0629-644A0DC19D3B}"/>
                  </a:ext>
                </a:extLst>
              </p:cNvPr>
              <p:cNvSpPr>
                <a:spLocks noGrp="1" noRot="1" noMove="1" noResize="1" noEditPoints="1" noAdjustHandles="1" noChangeArrowheads="1" noChangeShapeType="1"/>
              </p:cNvSpPr>
              <p:nvPr/>
            </p:nvSpPr>
            <p:spPr>
              <a:xfrm flipV="1">
                <a:off x="19979875" y="17459874"/>
                <a:ext cx="432000" cy="324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L 字 62">
                <a:extLst>
                  <a:ext uri="{FF2B5EF4-FFF2-40B4-BE49-F238E27FC236}">
                    <a16:creationId xmlns:a16="http://schemas.microsoft.com/office/drawing/2014/main" id="{595FEBF4-A279-29A9-4C34-A232CAFC6AC8}"/>
                  </a:ext>
                </a:extLst>
              </p:cNvPr>
              <p:cNvSpPr>
                <a:spLocks noGrp="1" noRot="1" noMove="1" noResize="1" noEditPoints="1" noAdjustHandles="1" noChangeArrowheads="1" noChangeShapeType="1"/>
              </p:cNvSpPr>
              <p:nvPr/>
            </p:nvSpPr>
            <p:spPr>
              <a:xfrm flipV="1">
                <a:off x="20087875" y="17351874"/>
                <a:ext cx="324000" cy="432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L 字 63">
                <a:extLst>
                  <a:ext uri="{FF2B5EF4-FFF2-40B4-BE49-F238E27FC236}">
                    <a16:creationId xmlns:a16="http://schemas.microsoft.com/office/drawing/2014/main" id="{5ED5AD64-10C1-2D2B-B175-80D91CBABF7E}"/>
                  </a:ext>
                </a:extLst>
              </p:cNvPr>
              <p:cNvSpPr>
                <a:spLocks noGrp="1" noRot="1" noMove="1" noResize="1" noEditPoints="1" noAdjustHandles="1" noChangeArrowheads="1" noChangeShapeType="1"/>
              </p:cNvSpPr>
              <p:nvPr/>
            </p:nvSpPr>
            <p:spPr>
              <a:xfrm flipH="1" flipV="1">
                <a:off x="2987875" y="17459874"/>
                <a:ext cx="432000" cy="324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L 字 64">
                <a:extLst>
                  <a:ext uri="{FF2B5EF4-FFF2-40B4-BE49-F238E27FC236}">
                    <a16:creationId xmlns:a16="http://schemas.microsoft.com/office/drawing/2014/main" id="{FDE87581-81E2-CCB9-996A-82338CA45307}"/>
                  </a:ext>
                </a:extLst>
              </p:cNvPr>
              <p:cNvSpPr>
                <a:spLocks noGrp="1" noRot="1" noMove="1" noResize="1" noEditPoints="1" noAdjustHandles="1" noChangeArrowheads="1" noChangeShapeType="1"/>
              </p:cNvSpPr>
              <p:nvPr/>
            </p:nvSpPr>
            <p:spPr>
              <a:xfrm flipH="1" flipV="1">
                <a:off x="2987875" y="17351874"/>
                <a:ext cx="324000" cy="432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L 字 65">
                <a:extLst>
                  <a:ext uri="{FF2B5EF4-FFF2-40B4-BE49-F238E27FC236}">
                    <a16:creationId xmlns:a16="http://schemas.microsoft.com/office/drawing/2014/main" id="{F21F9942-B8CD-0EEE-DD18-D7136AC3A143}"/>
                  </a:ext>
                </a:extLst>
              </p:cNvPr>
              <p:cNvSpPr>
                <a:spLocks noGrp="1" noRot="1" noMove="1" noResize="1" noEditPoints="1" noAdjustHandles="1" noChangeArrowheads="1" noChangeShapeType="1"/>
              </p:cNvSpPr>
              <p:nvPr/>
            </p:nvSpPr>
            <p:spPr>
              <a:xfrm flipH="1">
                <a:off x="2987875" y="2015874"/>
                <a:ext cx="432000" cy="324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L 字 66">
                <a:extLst>
                  <a:ext uri="{FF2B5EF4-FFF2-40B4-BE49-F238E27FC236}">
                    <a16:creationId xmlns:a16="http://schemas.microsoft.com/office/drawing/2014/main" id="{31AFB85B-7C6A-4B05-7EE7-1BF1C276867B}"/>
                  </a:ext>
                </a:extLst>
              </p:cNvPr>
              <p:cNvSpPr>
                <a:spLocks noGrp="1" noRot="1" noMove="1" noResize="1" noEditPoints="1" noAdjustHandles="1" noChangeArrowheads="1" noChangeShapeType="1"/>
              </p:cNvSpPr>
              <p:nvPr/>
            </p:nvSpPr>
            <p:spPr>
              <a:xfrm flipH="1">
                <a:off x="2987875" y="2015874"/>
                <a:ext cx="324000" cy="432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星: 4 pt 67">
                <a:extLst>
                  <a:ext uri="{FF2B5EF4-FFF2-40B4-BE49-F238E27FC236}">
                    <a16:creationId xmlns:a16="http://schemas.microsoft.com/office/drawing/2014/main" id="{54EA21DD-0716-F23D-472A-B78C1FE23568}"/>
                  </a:ext>
                </a:extLst>
              </p:cNvPr>
              <p:cNvSpPr>
                <a:spLocks noGrp="1" noRot="1" noMove="1" noResize="1" noEditPoints="1" noAdjustHandles="1" noChangeArrowheads="1" noChangeShapeType="1"/>
              </p:cNvSpPr>
              <p:nvPr/>
            </p:nvSpPr>
            <p:spPr>
              <a:xfrm>
                <a:off x="11249875" y="2015874"/>
                <a:ext cx="900000" cy="252000"/>
              </a:xfrm>
              <a:prstGeom prst="star4">
                <a:avLst>
                  <a:gd name="adj" fmla="val 0"/>
                </a:avLst>
              </a:prstGeom>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9" name="星: 4 pt 68">
                <a:extLst>
                  <a:ext uri="{FF2B5EF4-FFF2-40B4-BE49-F238E27FC236}">
                    <a16:creationId xmlns:a16="http://schemas.microsoft.com/office/drawing/2014/main" id="{5BB66943-0840-750F-DDFF-6A229A713B88}"/>
                  </a:ext>
                </a:extLst>
              </p:cNvPr>
              <p:cNvSpPr>
                <a:spLocks noGrp="1" noRot="1" noMove="1" noResize="1" noEditPoints="1" noAdjustHandles="1" noChangeArrowheads="1" noChangeShapeType="1"/>
              </p:cNvSpPr>
              <p:nvPr/>
            </p:nvSpPr>
            <p:spPr>
              <a:xfrm rot="16200000" flipH="1">
                <a:off x="2663875" y="9773874"/>
                <a:ext cx="900000" cy="252000"/>
              </a:xfrm>
              <a:prstGeom prst="star4">
                <a:avLst>
                  <a:gd name="adj" fmla="val 0"/>
                </a:avLst>
              </a:prstGeom>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星: 4 pt 69">
                <a:extLst>
                  <a:ext uri="{FF2B5EF4-FFF2-40B4-BE49-F238E27FC236}">
                    <a16:creationId xmlns:a16="http://schemas.microsoft.com/office/drawing/2014/main" id="{CECF79C4-76E9-8F65-8038-2AF970FDF233}"/>
                  </a:ext>
                </a:extLst>
              </p:cNvPr>
              <p:cNvSpPr>
                <a:spLocks noGrp="1" noRot="1" noMove="1" noResize="1" noEditPoints="1" noAdjustHandles="1" noChangeArrowheads="1" noChangeShapeType="1"/>
              </p:cNvSpPr>
              <p:nvPr/>
            </p:nvSpPr>
            <p:spPr>
              <a:xfrm rot="5400000">
                <a:off x="19835875" y="9773874"/>
                <a:ext cx="900000" cy="252000"/>
              </a:xfrm>
              <a:prstGeom prst="star4">
                <a:avLst>
                  <a:gd name="adj" fmla="val 0"/>
                </a:avLst>
              </a:prstGeom>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星: 4 pt 70">
                <a:extLst>
                  <a:ext uri="{FF2B5EF4-FFF2-40B4-BE49-F238E27FC236}">
                    <a16:creationId xmlns:a16="http://schemas.microsoft.com/office/drawing/2014/main" id="{F9452A42-6531-0669-4C46-98729B14D5A3}"/>
                  </a:ext>
                </a:extLst>
              </p:cNvPr>
              <p:cNvSpPr>
                <a:spLocks noGrp="1" noRot="1" noMove="1" noResize="1" noEditPoints="1" noAdjustHandles="1" noChangeArrowheads="1" noChangeShapeType="1"/>
              </p:cNvSpPr>
              <p:nvPr/>
            </p:nvSpPr>
            <p:spPr>
              <a:xfrm>
                <a:off x="11249875" y="17531874"/>
                <a:ext cx="900000" cy="252000"/>
              </a:xfrm>
              <a:prstGeom prst="star4">
                <a:avLst>
                  <a:gd name="adj" fmla="val 0"/>
                </a:avLst>
              </a:prstGeom>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55" name="直線コネクタ 54">
              <a:extLst>
                <a:ext uri="{FF2B5EF4-FFF2-40B4-BE49-F238E27FC236}">
                  <a16:creationId xmlns:a16="http://schemas.microsoft.com/office/drawing/2014/main" id="{C932EC0B-6790-4823-125F-5275F299619C}"/>
                </a:ext>
              </a:extLst>
            </p:cNvPr>
            <p:cNvCxnSpPr>
              <a:cxnSpLocks noGrp="1" noRot="1" noMove="1" noResize="1" noEditPoints="1" noAdjustHandles="1" noChangeArrowheads="1" noChangeShapeType="1"/>
            </p:cNvCxnSpPr>
            <p:nvPr/>
          </p:nvCxnSpPr>
          <p:spPr>
            <a:xfrm>
              <a:off x="2951875" y="13501199"/>
              <a:ext cx="360000" cy="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56" name="直線コネクタ 55">
              <a:extLst>
                <a:ext uri="{FF2B5EF4-FFF2-40B4-BE49-F238E27FC236}">
                  <a16:creationId xmlns:a16="http://schemas.microsoft.com/office/drawing/2014/main" id="{C4C1CE8C-48BB-A464-1712-21D110897CBF}"/>
                </a:ext>
              </a:extLst>
            </p:cNvPr>
            <p:cNvCxnSpPr>
              <a:cxnSpLocks noGrp="1" noRot="1" noMove="1" noResize="1" noEditPoints="1" noAdjustHandles="1" noChangeArrowheads="1" noChangeShapeType="1"/>
            </p:cNvCxnSpPr>
            <p:nvPr/>
          </p:nvCxnSpPr>
          <p:spPr>
            <a:xfrm>
              <a:off x="20087875" y="13499652"/>
              <a:ext cx="360000" cy="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57" name="直線コネクタ 56">
              <a:extLst>
                <a:ext uri="{FF2B5EF4-FFF2-40B4-BE49-F238E27FC236}">
                  <a16:creationId xmlns:a16="http://schemas.microsoft.com/office/drawing/2014/main" id="{DE159B0F-4C07-C5B3-714A-C4CA970BA746}"/>
                </a:ext>
              </a:extLst>
            </p:cNvPr>
            <p:cNvCxnSpPr>
              <a:cxnSpLocks noGrp="1" noRot="1" noMove="1" noResize="1" noEditPoints="1" noAdjustHandles="1" noChangeArrowheads="1" noChangeShapeType="1"/>
            </p:cNvCxnSpPr>
            <p:nvPr/>
          </p:nvCxnSpPr>
          <p:spPr>
            <a:xfrm>
              <a:off x="4142076" y="1979874"/>
              <a:ext cx="0" cy="360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58" name="直線コネクタ 57">
              <a:extLst>
                <a:ext uri="{FF2B5EF4-FFF2-40B4-BE49-F238E27FC236}">
                  <a16:creationId xmlns:a16="http://schemas.microsoft.com/office/drawing/2014/main" id="{8853919F-B989-916D-7DBD-D20E3242CBC8}"/>
                </a:ext>
              </a:extLst>
            </p:cNvPr>
            <p:cNvCxnSpPr>
              <a:cxnSpLocks noGrp="1" noRot="1" noMove="1" noResize="1" noEditPoints="1" noAdjustHandles="1" noChangeArrowheads="1" noChangeShapeType="1"/>
            </p:cNvCxnSpPr>
            <p:nvPr/>
          </p:nvCxnSpPr>
          <p:spPr>
            <a:xfrm>
              <a:off x="12062077" y="1979874"/>
              <a:ext cx="0" cy="360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59" name="直線コネクタ 58">
              <a:extLst>
                <a:ext uri="{FF2B5EF4-FFF2-40B4-BE49-F238E27FC236}">
                  <a16:creationId xmlns:a16="http://schemas.microsoft.com/office/drawing/2014/main" id="{27F2290F-D046-1BF0-61D1-0CF95D7094DB}"/>
                </a:ext>
              </a:extLst>
            </p:cNvPr>
            <p:cNvCxnSpPr>
              <a:cxnSpLocks noGrp="1" noRot="1" noMove="1" noResize="1" noEditPoints="1" noAdjustHandles="1" noChangeArrowheads="1" noChangeShapeType="1"/>
            </p:cNvCxnSpPr>
            <p:nvPr/>
          </p:nvCxnSpPr>
          <p:spPr>
            <a:xfrm>
              <a:off x="12061786" y="17459425"/>
              <a:ext cx="0" cy="360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53" name="直線コネクタ 52">
              <a:extLst>
                <a:ext uri="{FF2B5EF4-FFF2-40B4-BE49-F238E27FC236}">
                  <a16:creationId xmlns:a16="http://schemas.microsoft.com/office/drawing/2014/main" id="{0D9D707A-5886-7B25-9519-67C53AB6E8F6}"/>
                </a:ext>
              </a:extLst>
            </p:cNvPr>
            <p:cNvCxnSpPr>
              <a:cxnSpLocks noGrp="1" noRot="1" noMove="1" noResize="1" noEditPoints="1" noAdjustHandles="1" noChangeArrowheads="1" noChangeShapeType="1"/>
            </p:cNvCxnSpPr>
            <p:nvPr/>
          </p:nvCxnSpPr>
          <p:spPr>
            <a:xfrm>
              <a:off x="4142076" y="17459424"/>
              <a:ext cx="0" cy="360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sp>
          <p:nvSpPr>
            <p:cNvPr id="73" name="品番">
              <a:extLst>
                <a:ext uri="{FF2B5EF4-FFF2-40B4-BE49-F238E27FC236}">
                  <a16:creationId xmlns:a16="http://schemas.microsoft.com/office/drawing/2014/main" id="{2C47BACB-7D66-DA17-7137-6C5C9D13438C}"/>
                </a:ext>
              </a:extLst>
            </p:cNvPr>
            <p:cNvSpPr txBox="1">
              <a:spLocks noGrp="1" noRot="1" noMove="1" noResize="1" noEditPoints="1" noAdjustHandles="1" noChangeArrowheads="1" noChangeShapeType="1"/>
            </p:cNvSpPr>
            <p:nvPr userDrawn="1"/>
          </p:nvSpPr>
          <p:spPr>
            <a:xfrm>
              <a:off x="20087875" y="17491540"/>
              <a:ext cx="2026621" cy="400110"/>
            </a:xfrm>
            <a:prstGeom prst="rect">
              <a:avLst/>
            </a:prstGeom>
            <a:noFill/>
          </p:spPr>
          <p:txBody>
            <a:bodyPr wrap="square" rtlCol="0">
              <a:spAutoFit/>
            </a:bodyPr>
            <a:lstStyle/>
            <a:p>
              <a:r>
                <a:rPr kumimoji="1" lang="en-US" altLang="ja-JP" sz="2000" b="1" dirty="0"/>
                <a:t>A4T-KPF</a:t>
              </a:r>
              <a:endParaRPr kumimoji="1" lang="ja-JP" altLang="en-US" sz="2000" b="1" dirty="0"/>
            </a:p>
          </p:txBody>
        </p:sp>
      </p:grpSp>
    </p:spTree>
    <p:extLst>
      <p:ext uri="{BB962C8B-B14F-4D97-AF65-F5344CB8AC3E}">
        <p14:creationId xmlns:p14="http://schemas.microsoft.com/office/powerpoint/2010/main" val="2801601047"/>
      </p:ext>
    </p:extLst>
  </p:cSld>
  <p:clrMap bg1="lt1" tx1="dk1" bg2="lt2" tx2="dk2" accent1="accent1" accent2="accent2" accent3="accent3" accent4="accent4" accent5="accent5" accent6="accent6" hlink="hlink" folHlink="folHlink"/>
  <p:sldLayoutIdLst>
    <p:sldLayoutId id="2147483674" r:id="rId1"/>
  </p:sldLayoutIdLst>
  <p:txStyles>
    <p:titleStyle>
      <a:lvl1pPr algn="l" defTabSz="2339950" rtl="0" eaLnBrk="1" latinLnBrk="0" hangingPunct="1">
        <a:lnSpc>
          <a:spcPct val="90000"/>
        </a:lnSpc>
        <a:spcBef>
          <a:spcPct val="0"/>
        </a:spcBef>
        <a:buNone/>
        <a:defRPr kumimoji="1" sz="11260" kern="1200">
          <a:solidFill>
            <a:schemeClr val="tx1"/>
          </a:solidFill>
          <a:latin typeface="+mj-lt"/>
          <a:ea typeface="+mj-ea"/>
          <a:cs typeface="+mj-cs"/>
        </a:defRPr>
      </a:lvl1pPr>
    </p:titleStyle>
    <p:bodyStyle>
      <a:lvl1pPr marL="584987" indent="-584987" algn="l" defTabSz="2339950" rtl="0" eaLnBrk="1" latinLnBrk="0" hangingPunct="1">
        <a:lnSpc>
          <a:spcPct val="90000"/>
        </a:lnSpc>
        <a:spcBef>
          <a:spcPts val="2559"/>
        </a:spcBef>
        <a:buFont typeface="Arial" panose="020B0604020202020204" pitchFamily="34" charset="0"/>
        <a:buChar char="•"/>
        <a:defRPr kumimoji="1" sz="7165" kern="1200">
          <a:solidFill>
            <a:schemeClr val="tx1"/>
          </a:solidFill>
          <a:latin typeface="+mn-lt"/>
          <a:ea typeface="+mn-ea"/>
          <a:cs typeface="+mn-cs"/>
        </a:defRPr>
      </a:lvl1pPr>
      <a:lvl2pPr marL="1754962" indent="-584987" algn="l" defTabSz="2339950" rtl="0" eaLnBrk="1" latinLnBrk="0" hangingPunct="1">
        <a:lnSpc>
          <a:spcPct val="90000"/>
        </a:lnSpc>
        <a:spcBef>
          <a:spcPts val="1280"/>
        </a:spcBef>
        <a:buFont typeface="Arial" panose="020B0604020202020204" pitchFamily="34" charset="0"/>
        <a:buChar char="•"/>
        <a:defRPr kumimoji="1" sz="6142" kern="1200">
          <a:solidFill>
            <a:schemeClr val="tx1"/>
          </a:solidFill>
          <a:latin typeface="+mn-lt"/>
          <a:ea typeface="+mn-ea"/>
          <a:cs typeface="+mn-cs"/>
        </a:defRPr>
      </a:lvl2pPr>
      <a:lvl3pPr marL="2924937" indent="-584987" algn="l" defTabSz="2339950" rtl="0" eaLnBrk="1" latinLnBrk="0" hangingPunct="1">
        <a:lnSpc>
          <a:spcPct val="90000"/>
        </a:lnSpc>
        <a:spcBef>
          <a:spcPts val="1280"/>
        </a:spcBef>
        <a:buFont typeface="Arial" panose="020B0604020202020204" pitchFamily="34" charset="0"/>
        <a:buChar char="•"/>
        <a:defRPr kumimoji="1" sz="5118" kern="1200">
          <a:solidFill>
            <a:schemeClr val="tx1"/>
          </a:solidFill>
          <a:latin typeface="+mn-lt"/>
          <a:ea typeface="+mn-ea"/>
          <a:cs typeface="+mn-cs"/>
        </a:defRPr>
      </a:lvl3pPr>
      <a:lvl4pPr marL="4094912"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4pPr>
      <a:lvl5pPr marL="5264887"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5pPr>
      <a:lvl6pPr marL="6434861"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6pPr>
      <a:lvl7pPr marL="7604836"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7pPr>
      <a:lvl8pPr marL="8774811"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8pPr>
      <a:lvl9pPr marL="9944786"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9pPr>
    </p:bodyStyle>
    <p:otherStyle>
      <a:defPPr>
        <a:defRPr lang="en-US"/>
      </a:defPPr>
      <a:lvl1pPr marL="0" algn="l" defTabSz="2339950" rtl="0" eaLnBrk="1" latinLnBrk="0" hangingPunct="1">
        <a:defRPr kumimoji="1" sz="4606" kern="1200">
          <a:solidFill>
            <a:schemeClr val="tx1"/>
          </a:solidFill>
          <a:latin typeface="+mn-lt"/>
          <a:ea typeface="+mn-ea"/>
          <a:cs typeface="+mn-cs"/>
        </a:defRPr>
      </a:lvl1pPr>
      <a:lvl2pPr marL="1169975" algn="l" defTabSz="2339950" rtl="0" eaLnBrk="1" latinLnBrk="0" hangingPunct="1">
        <a:defRPr kumimoji="1" sz="4606" kern="1200">
          <a:solidFill>
            <a:schemeClr val="tx1"/>
          </a:solidFill>
          <a:latin typeface="+mn-lt"/>
          <a:ea typeface="+mn-ea"/>
          <a:cs typeface="+mn-cs"/>
        </a:defRPr>
      </a:lvl2pPr>
      <a:lvl3pPr marL="2339950" algn="l" defTabSz="2339950" rtl="0" eaLnBrk="1" latinLnBrk="0" hangingPunct="1">
        <a:defRPr kumimoji="1" sz="4606" kern="1200">
          <a:solidFill>
            <a:schemeClr val="tx1"/>
          </a:solidFill>
          <a:latin typeface="+mn-lt"/>
          <a:ea typeface="+mn-ea"/>
          <a:cs typeface="+mn-cs"/>
        </a:defRPr>
      </a:lvl3pPr>
      <a:lvl4pPr marL="3509924" algn="l" defTabSz="2339950" rtl="0" eaLnBrk="1" latinLnBrk="0" hangingPunct="1">
        <a:defRPr kumimoji="1" sz="4606" kern="1200">
          <a:solidFill>
            <a:schemeClr val="tx1"/>
          </a:solidFill>
          <a:latin typeface="+mn-lt"/>
          <a:ea typeface="+mn-ea"/>
          <a:cs typeface="+mn-cs"/>
        </a:defRPr>
      </a:lvl4pPr>
      <a:lvl5pPr marL="4679899" algn="l" defTabSz="2339950" rtl="0" eaLnBrk="1" latinLnBrk="0" hangingPunct="1">
        <a:defRPr kumimoji="1" sz="4606" kern="1200">
          <a:solidFill>
            <a:schemeClr val="tx1"/>
          </a:solidFill>
          <a:latin typeface="+mn-lt"/>
          <a:ea typeface="+mn-ea"/>
          <a:cs typeface="+mn-cs"/>
        </a:defRPr>
      </a:lvl5pPr>
      <a:lvl6pPr marL="5849874" algn="l" defTabSz="2339950" rtl="0" eaLnBrk="1" latinLnBrk="0" hangingPunct="1">
        <a:defRPr kumimoji="1" sz="4606" kern="1200">
          <a:solidFill>
            <a:schemeClr val="tx1"/>
          </a:solidFill>
          <a:latin typeface="+mn-lt"/>
          <a:ea typeface="+mn-ea"/>
          <a:cs typeface="+mn-cs"/>
        </a:defRPr>
      </a:lvl6pPr>
      <a:lvl7pPr marL="7019849" algn="l" defTabSz="2339950" rtl="0" eaLnBrk="1" latinLnBrk="0" hangingPunct="1">
        <a:defRPr kumimoji="1" sz="4606" kern="1200">
          <a:solidFill>
            <a:schemeClr val="tx1"/>
          </a:solidFill>
          <a:latin typeface="+mn-lt"/>
          <a:ea typeface="+mn-ea"/>
          <a:cs typeface="+mn-cs"/>
        </a:defRPr>
      </a:lvl7pPr>
      <a:lvl8pPr marL="8189824" algn="l" defTabSz="2339950" rtl="0" eaLnBrk="1" latinLnBrk="0" hangingPunct="1">
        <a:defRPr kumimoji="1" sz="4606" kern="1200">
          <a:solidFill>
            <a:schemeClr val="tx1"/>
          </a:solidFill>
          <a:latin typeface="+mn-lt"/>
          <a:ea typeface="+mn-ea"/>
          <a:cs typeface="+mn-cs"/>
        </a:defRPr>
      </a:lvl8pPr>
      <a:lvl9pPr marL="9359798" algn="l" defTabSz="2339950" rtl="0" eaLnBrk="1" latinLnBrk="0" hangingPunct="1">
        <a:defRPr kumimoji="1" sz="460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6236" userDrawn="1">
          <p15:clr>
            <a:srgbClr val="F26B43"/>
          </p15:clr>
        </p15:guide>
        <p15:guide id="2" pos="737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0865064"/>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27</TotalTime>
  <Words>0</Words>
  <Application>Microsoft Office PowerPoint</Application>
  <PresentationFormat>ユーザー設定</PresentationFormat>
  <Paragraphs>0</Paragraphs>
  <Slides>1</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vt:i4>
      </vt:variant>
    </vt:vector>
  </HeadingPairs>
  <TitlesOfParts>
    <vt:vector size="5" baseType="lpstr">
      <vt:lpstr>BIZ UDPゴシック</vt:lpstr>
      <vt:lpstr>Aptos</vt:lpstr>
      <vt:lpstr>Arial</vt:lpstr>
      <vt:lpstr>Office テーマ</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美津雄 田村</dc:creator>
  <cp:lastModifiedBy>美津雄 田村</cp:lastModifiedBy>
  <cp:revision>7</cp:revision>
  <dcterms:created xsi:type="dcterms:W3CDTF">2025-09-22T06:20:30Z</dcterms:created>
  <dcterms:modified xsi:type="dcterms:W3CDTF">2025-12-24T05:14:45Z</dcterms:modified>
</cp:coreProperties>
</file>