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23399750" cy="19799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42" autoAdjust="0"/>
  </p:normalViewPr>
  <p:slideViewPr>
    <p:cSldViewPr snapToGrid="0">
      <p:cViewPr varScale="1">
        <p:scale>
          <a:sx n="25" d="100"/>
          <a:sy n="25" d="100"/>
        </p:scale>
        <p:origin x="590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285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スライド外補足画像">
            <a:extLst>
              <a:ext uri="{FF2B5EF4-FFF2-40B4-BE49-F238E27FC236}">
                <a16:creationId xmlns:a16="http://schemas.microsoft.com/office/drawing/2014/main" id="{DE1C97AA-3DDA-8559-B1EC-CB1611CBA73C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3615843" y="-69912"/>
            <a:ext cx="10219770" cy="19888215"/>
            <a:chOff x="23615843" y="-69912"/>
            <a:chExt cx="10219770" cy="19888215"/>
          </a:xfrm>
        </p:grpSpPr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4E66B6F3-7117-E38F-664D-84CD753CF27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-6991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≪フォルダー組立イメージ≫</a:t>
              </a:r>
            </a:p>
          </p:txBody>
        </p:sp>
        <p:sp>
          <p:nvSpPr>
            <p:cNvPr id="114" name="テキスト ボックス 113">
              <a:extLst>
                <a:ext uri="{FF2B5EF4-FFF2-40B4-BE49-F238E27FC236}">
                  <a16:creationId xmlns:a16="http://schemas.microsoft.com/office/drawing/2014/main" id="{9593F583-F3E8-31C2-8277-8B8837ECD67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1173666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≪ぬりたし 補足事項≫</a:t>
              </a:r>
            </a:p>
          </p:txBody>
        </p:sp>
        <p:pic>
          <p:nvPicPr>
            <p:cNvPr id="119" name="図 118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28410D72-1DCE-1674-31D2-49AE484773C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64466" y="436008"/>
              <a:ext cx="10111218" cy="8213554"/>
            </a:xfrm>
            <a:prstGeom prst="rect">
              <a:avLst/>
            </a:prstGeom>
          </p:spPr>
        </p:pic>
        <p:pic>
          <p:nvPicPr>
            <p:cNvPr id="3" name="図 2" descr="グラフィカル ユーザー インターフェイス, アプリケーション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5BBD3F08-040E-A547-BC58-9FAAF1B3F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5843" y="12203140"/>
              <a:ext cx="10219770" cy="7615163"/>
            </a:xfrm>
            <a:prstGeom prst="rect">
              <a:avLst/>
            </a:prstGeom>
          </p:spPr>
        </p:pic>
      </p:grpSp>
      <p:sp>
        <p:nvSpPr>
          <p:cNvPr id="90" name="タイトル 35">
            <a:extLst>
              <a:ext uri="{FF2B5EF4-FFF2-40B4-BE49-F238E27FC236}">
                <a16:creationId xmlns:a16="http://schemas.microsoft.com/office/drawing/2014/main" id="{B791FA45-3D6F-EB92-C7FB-62A7C5CEDF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4979" y="73639"/>
            <a:ext cx="10136152" cy="1476000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A4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片ポケット深め 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中面</a:t>
            </a:r>
            <a:endParaRPr kumimoji="1" lang="en-US" altLang="ja-JP" sz="5400" b="1" u="sng" spc="5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220×307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展開：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460×414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ポケット：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195×107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）</a:t>
            </a:r>
          </a:p>
        </p:txBody>
      </p:sp>
      <p:grpSp>
        <p:nvGrpSpPr>
          <p:cNvPr id="91" name="ガイド線の詳細">
            <a:extLst>
              <a:ext uri="{FF2B5EF4-FFF2-40B4-BE49-F238E27FC236}">
                <a16:creationId xmlns:a16="http://schemas.microsoft.com/office/drawing/2014/main" id="{EA570F6D-BE69-B6BB-AC38-C6E75568800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2906244" y="106188"/>
            <a:ext cx="10388155" cy="1440000"/>
            <a:chOff x="12937930" y="-36208"/>
            <a:chExt cx="10388155" cy="1440000"/>
          </a:xfrm>
        </p:grpSpPr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C9E6C716-6E4A-8D90-F76F-B9D9B08B6CE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E5EE6784-1A5A-1349-FC50-9DAF0FB8EE0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8D4BA677-FEE4-B075-ACD7-E9C3CF8B48D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B129BB40-5D7B-901F-4EAE-3175ABDADB9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99B352B5-9DF5-31F4-DDC3-84A96C2A41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5C947F38-8A8C-8552-5C19-A591674DBB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注意事項">
            <a:extLst>
              <a:ext uri="{FF2B5EF4-FFF2-40B4-BE49-F238E27FC236}">
                <a16:creationId xmlns:a16="http://schemas.microsoft.com/office/drawing/2014/main" id="{DBE74E67-FCAE-C068-BE39-4B187028311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1575810" y="2590848"/>
            <a:ext cx="1440000" cy="13700882"/>
            <a:chOff x="21575810" y="2590848"/>
            <a:chExt cx="1440000" cy="13700882"/>
          </a:xfrm>
        </p:grpSpPr>
        <p:cxnSp>
          <p:nvCxnSpPr>
            <p:cNvPr id="99" name="直線コネクタ 98">
              <a:extLst>
                <a:ext uri="{FF2B5EF4-FFF2-40B4-BE49-F238E27FC236}">
                  <a16:creationId xmlns:a16="http://schemas.microsoft.com/office/drawing/2014/main" id="{CB5AE65B-CE66-6155-6232-ED14B4EDA03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7171156" y="9527384"/>
              <a:ext cx="108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733D2AD0-60F3-53BD-C405-21937F0B79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2262827" y="4104828"/>
              <a:ext cx="615553" cy="1199503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101" name="テキスト ボックス 100">
              <a:extLst>
                <a:ext uri="{FF2B5EF4-FFF2-40B4-BE49-F238E27FC236}">
                  <a16:creationId xmlns:a16="http://schemas.microsoft.com/office/drawing/2014/main" id="{53E58427-03B0-CE01-D794-F2898E2C679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57033" y="4104828"/>
              <a:ext cx="492443" cy="1218690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102" name="楕円 101">
              <a:extLst>
                <a:ext uri="{FF2B5EF4-FFF2-40B4-BE49-F238E27FC236}">
                  <a16:creationId xmlns:a16="http://schemas.microsoft.com/office/drawing/2014/main" id="{CBBF9C64-E43C-F8A2-FA1C-F2FA46F28B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575810" y="2590848"/>
              <a:ext cx="1440000" cy="144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203" name="ガイド線">
            <a:extLst>
              <a:ext uri="{FF2B5EF4-FFF2-40B4-BE49-F238E27FC236}">
                <a16:creationId xmlns:a16="http://schemas.microsoft.com/office/drawing/2014/main" id="{B6CD602F-F4C9-096D-DEE0-68617216F8F9}"/>
              </a:ext>
            </a:extLst>
          </p:cNvPr>
          <p:cNvGrpSpPr/>
          <p:nvPr userDrawn="1"/>
        </p:nvGrpSpPr>
        <p:grpSpPr>
          <a:xfrm>
            <a:off x="3313155" y="2341785"/>
            <a:ext cx="16778202" cy="15264943"/>
            <a:chOff x="3527874" y="2220757"/>
            <a:chExt cx="16778202" cy="15264943"/>
          </a:xfrm>
        </p:grpSpPr>
        <p:grpSp>
          <p:nvGrpSpPr>
            <p:cNvPr id="195" name="フォルダ枠">
              <a:extLst>
                <a:ext uri="{FF2B5EF4-FFF2-40B4-BE49-F238E27FC236}">
                  <a16:creationId xmlns:a16="http://schemas.microsoft.com/office/drawing/2014/main" id="{A3138FA4-5A73-564F-8AB5-CCEEF62498B3}"/>
                </a:ext>
              </a:extLst>
            </p:cNvPr>
            <p:cNvGrpSpPr/>
            <p:nvPr userDrawn="1"/>
          </p:nvGrpSpPr>
          <p:grpSpPr>
            <a:xfrm>
              <a:off x="3527874" y="2220757"/>
              <a:ext cx="16778202" cy="15264943"/>
              <a:chOff x="3527874" y="2220757"/>
              <a:chExt cx="16778202" cy="15264943"/>
            </a:xfrm>
          </p:grpSpPr>
          <p:grpSp>
            <p:nvGrpSpPr>
              <p:cNvPr id="194" name="黒枠">
                <a:extLst>
                  <a:ext uri="{FF2B5EF4-FFF2-40B4-BE49-F238E27FC236}">
                    <a16:creationId xmlns:a16="http://schemas.microsoft.com/office/drawing/2014/main" id="{7AF2F1E3-07B5-E1B3-4786-4C57ED7AB3F0}"/>
                  </a:ext>
                </a:extLst>
              </p:cNvPr>
              <p:cNvGrpSpPr/>
              <p:nvPr userDrawn="1"/>
            </p:nvGrpSpPr>
            <p:grpSpPr>
              <a:xfrm>
                <a:off x="3633673" y="2329248"/>
                <a:ext cx="16564403" cy="15156452"/>
                <a:chOff x="3633673" y="2329248"/>
                <a:chExt cx="16564403" cy="15156452"/>
              </a:xfrm>
            </p:grpSpPr>
            <p:sp>
              <p:nvSpPr>
                <p:cNvPr id="145" name="正方形/長方形 144">
                  <a:extLst>
                    <a:ext uri="{FF2B5EF4-FFF2-40B4-BE49-F238E27FC236}">
                      <a16:creationId xmlns:a16="http://schemas.microsoft.com/office/drawing/2014/main" id="{8FAB8C71-A44D-9621-09D1-FA8528E12A4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3633673" y="2329248"/>
                  <a:ext cx="7920000" cy="11052000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6" name="正方形/長方形 145">
                  <a:extLst>
                    <a:ext uri="{FF2B5EF4-FFF2-40B4-BE49-F238E27FC236}">
                      <a16:creationId xmlns:a16="http://schemas.microsoft.com/office/drawing/2014/main" id="{BCB7D1A5-6E57-A5FD-019D-8D9F03A4524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1553673" y="2329248"/>
                  <a:ext cx="7920000" cy="11052000"/>
                </a:xfrm>
                <a:prstGeom prst="rect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47" name="直線コネクタ 146">
                  <a:extLst>
                    <a:ext uri="{FF2B5EF4-FFF2-40B4-BE49-F238E27FC236}">
                      <a16:creationId xmlns:a16="http://schemas.microsoft.com/office/drawing/2014/main" id="{D03295FF-9D02-D552-EC61-850BFFC4CE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195192" y="9658520"/>
                  <a:ext cx="0" cy="359806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線コネクタ 147">
                  <a:extLst>
                    <a:ext uri="{FF2B5EF4-FFF2-40B4-BE49-F238E27FC236}">
                      <a16:creationId xmlns:a16="http://schemas.microsoft.com/office/drawing/2014/main" id="{F5118B38-70A2-AA34-6706-1B6CAEB1EB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473673" y="9551364"/>
                  <a:ext cx="724403" cy="1071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線コネクタ 148">
                  <a:extLst>
                    <a:ext uri="{FF2B5EF4-FFF2-40B4-BE49-F238E27FC236}">
                      <a16:creationId xmlns:a16="http://schemas.microsoft.com/office/drawing/2014/main" id="{D8D7BBA4-68A2-DEA2-601C-0FA6C088B5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473674" y="13256589"/>
                  <a:ext cx="720000" cy="1071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6" name="円弧 155">
                  <a:extLst>
                    <a:ext uri="{FF2B5EF4-FFF2-40B4-BE49-F238E27FC236}">
                      <a16:creationId xmlns:a16="http://schemas.microsoft.com/office/drawing/2014/main" id="{4C9207F8-0E2C-D5AE-A1DC-57D8890700E6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3928615" y="13787441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7" name="円弧 156">
                  <a:extLst>
                    <a:ext uri="{FF2B5EF4-FFF2-40B4-BE49-F238E27FC236}">
                      <a16:creationId xmlns:a16="http://schemas.microsoft.com/office/drawing/2014/main" id="{953846F9-4F39-5747-82DB-689292CEE55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595366" y="13123072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8" name="円弧 157">
                  <a:extLst>
                    <a:ext uri="{FF2B5EF4-FFF2-40B4-BE49-F238E27FC236}">
                      <a16:creationId xmlns:a16="http://schemas.microsoft.com/office/drawing/2014/main" id="{FEE201E0-ABC1-C7D4-309E-45646349870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17425742" y="15957332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9" name="円弧 158">
                  <a:extLst>
                    <a:ext uri="{FF2B5EF4-FFF2-40B4-BE49-F238E27FC236}">
                      <a16:creationId xmlns:a16="http://schemas.microsoft.com/office/drawing/2014/main" id="{F72999C4-5989-9803-1376-D39181556C93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16756612" y="16621700"/>
                  <a:ext cx="864000" cy="864000"/>
                </a:xfrm>
                <a:prstGeom prst="arc">
                  <a:avLst>
                    <a:gd name="adj1" fmla="val 5441084"/>
                    <a:gd name="adj2" fmla="val 1075197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0" name="楕円 159">
                  <a:extLst>
                    <a:ext uri="{FF2B5EF4-FFF2-40B4-BE49-F238E27FC236}">
                      <a16:creationId xmlns:a16="http://schemas.microsoft.com/office/drawing/2014/main" id="{2EE49CA3-C889-17D9-DA99-D36F5231F3F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816275" y="15921332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1" name="楕円 160">
                  <a:extLst>
                    <a:ext uri="{FF2B5EF4-FFF2-40B4-BE49-F238E27FC236}">
                      <a16:creationId xmlns:a16="http://schemas.microsoft.com/office/drawing/2014/main" id="{7E6778D5-3DC1-8772-48EE-B492E71EEB8C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387647" y="16347579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2" name="楕円 161">
                  <a:extLst>
                    <a:ext uri="{FF2B5EF4-FFF2-40B4-BE49-F238E27FC236}">
                      <a16:creationId xmlns:a16="http://schemas.microsoft.com/office/drawing/2014/main" id="{6FABD0B3-D9A8-B269-6F39-9076AD78A3B3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7151900" y="16585707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3" name="楕円 162">
                  <a:extLst>
                    <a:ext uri="{FF2B5EF4-FFF2-40B4-BE49-F238E27FC236}">
                      <a16:creationId xmlns:a16="http://schemas.microsoft.com/office/drawing/2014/main" id="{2EE46746-ACF2-5F63-86EF-D30C394BC7B6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6720887" y="17014343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4" name="楕円 163">
                  <a:extLst>
                    <a:ext uri="{FF2B5EF4-FFF2-40B4-BE49-F238E27FC236}">
                      <a16:creationId xmlns:a16="http://schemas.microsoft.com/office/drawing/2014/main" id="{C4B9E42C-BBD1-0A0A-97E3-32C7936F58CC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327684" y="14616390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5" name="楕円 164">
                  <a:extLst>
                    <a:ext uri="{FF2B5EF4-FFF2-40B4-BE49-F238E27FC236}">
                      <a16:creationId xmlns:a16="http://schemas.microsoft.com/office/drawing/2014/main" id="{E53B2E1F-419F-C609-7F6E-247E62C4499A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756315" y="14187759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6" name="楕円 165">
                  <a:extLst>
                    <a:ext uri="{FF2B5EF4-FFF2-40B4-BE49-F238E27FC236}">
                      <a16:creationId xmlns:a16="http://schemas.microsoft.com/office/drawing/2014/main" id="{46DF5DCE-2D0C-2A12-CC72-D603DA67F59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4992066" y="13949630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7" name="楕円 166">
                  <a:extLst>
                    <a:ext uri="{FF2B5EF4-FFF2-40B4-BE49-F238E27FC236}">
                      <a16:creationId xmlns:a16="http://schemas.microsoft.com/office/drawing/2014/main" id="{F6CB89A9-E019-9898-52A0-D685A0DB871F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15420692" y="13523383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52" name="直線コネクタ 151">
                  <a:extLst>
                    <a:ext uri="{FF2B5EF4-FFF2-40B4-BE49-F238E27FC236}">
                      <a16:creationId xmlns:a16="http://schemas.microsoft.com/office/drawing/2014/main" id="{650A103C-12DF-D6FF-8F54-C7D8ECA083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473673" y="13381252"/>
                  <a:ext cx="0" cy="3852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線コネクタ 152">
                  <a:extLst>
                    <a:ext uri="{FF2B5EF4-FFF2-40B4-BE49-F238E27FC236}">
                      <a16:creationId xmlns:a16="http://schemas.microsoft.com/office/drawing/2014/main" id="{30AC4252-7A2A-3500-5E9D-0C15A540D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550331" y="17233252"/>
                  <a:ext cx="492334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線コネクタ 153">
                  <a:extLst>
                    <a:ext uri="{FF2B5EF4-FFF2-40B4-BE49-F238E27FC236}">
                      <a16:creationId xmlns:a16="http://schemas.microsoft.com/office/drawing/2014/main" id="{19765463-2D31-95E6-DB4D-32393F36DB3F}"/>
                    </a:ext>
                  </a:extLst>
                </p:cNvPr>
                <p:cNvCxnSpPr>
                  <a:cxnSpLocks/>
                  <a:endCxn id="155" idx="0"/>
                </p:cNvCxnSpPr>
                <p:nvPr/>
              </p:nvCxnSpPr>
              <p:spPr>
                <a:xfrm>
                  <a:off x="12453748" y="13381252"/>
                  <a:ext cx="313191" cy="231501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5" name="円弧 154">
                  <a:extLst>
                    <a:ext uri="{FF2B5EF4-FFF2-40B4-BE49-F238E27FC236}">
                      <a16:creationId xmlns:a16="http://schemas.microsoft.com/office/drawing/2014/main" id="{03C4B436-7769-CBF9-B720-94751E820BDC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9593124" flipH="1">
                  <a:off x="12776478" y="13628388"/>
                  <a:ext cx="3319108" cy="3652897"/>
                </a:xfrm>
                <a:prstGeom prst="arc">
                  <a:avLst>
                    <a:gd name="adj1" fmla="val 20086957"/>
                    <a:gd name="adj2" fmla="val 3614495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4" name="緑枠">
                <a:extLst>
                  <a:ext uri="{FF2B5EF4-FFF2-40B4-BE49-F238E27FC236}">
                    <a16:creationId xmlns:a16="http://schemas.microsoft.com/office/drawing/2014/main" id="{23E06F59-FF77-4434-9BDC-DD78BE324F66}"/>
                  </a:ext>
                </a:extLst>
              </p:cNvPr>
              <p:cNvGrpSpPr/>
              <p:nvPr userDrawn="1"/>
            </p:nvGrpSpPr>
            <p:grpSpPr>
              <a:xfrm>
                <a:off x="3527874" y="2220757"/>
                <a:ext cx="16778202" cy="15120000"/>
                <a:chOff x="3527874" y="2220757"/>
                <a:chExt cx="16778202" cy="15120000"/>
              </a:xfrm>
            </p:grpSpPr>
            <p:cxnSp>
              <p:nvCxnSpPr>
                <p:cNvPr id="175" name="直線コネクタ 174">
                  <a:extLst>
                    <a:ext uri="{FF2B5EF4-FFF2-40B4-BE49-F238E27FC236}">
                      <a16:creationId xmlns:a16="http://schemas.microsoft.com/office/drawing/2014/main" id="{CDDE8CAF-BD57-1932-1774-8DD48D5B73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527875" y="2220757"/>
                  <a:ext cx="16056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線コネクタ 175">
                  <a:extLst>
                    <a:ext uri="{FF2B5EF4-FFF2-40B4-BE49-F238E27FC236}">
                      <a16:creationId xmlns:a16="http://schemas.microsoft.com/office/drawing/2014/main" id="{67E0427E-181B-713F-7B24-4A5ECA84A9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527875" y="2220757"/>
                  <a:ext cx="0" cy="11268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線コネクタ 176">
                  <a:extLst>
                    <a:ext uri="{FF2B5EF4-FFF2-40B4-BE49-F238E27FC236}">
                      <a16:creationId xmlns:a16="http://schemas.microsoft.com/office/drawing/2014/main" id="{AC41C4DC-E6E5-8EAB-FD78-A31A7D2B93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3875" y="2220757"/>
                  <a:ext cx="0" cy="720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線コネクタ 177">
                  <a:extLst>
                    <a:ext uri="{FF2B5EF4-FFF2-40B4-BE49-F238E27FC236}">
                      <a16:creationId xmlns:a16="http://schemas.microsoft.com/office/drawing/2014/main" id="{946C6B18-4129-B2F8-2B6A-1E7956E616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527874" y="13488757"/>
                  <a:ext cx="8820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線コネクタ 178">
                  <a:extLst>
                    <a:ext uri="{FF2B5EF4-FFF2-40B4-BE49-F238E27FC236}">
                      <a16:creationId xmlns:a16="http://schemas.microsoft.com/office/drawing/2014/main" id="{3524AAD5-AED0-0661-B393-EDA7D54103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2353970" y="17340757"/>
                  <a:ext cx="7236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線コネクタ 179">
                  <a:extLst>
                    <a:ext uri="{FF2B5EF4-FFF2-40B4-BE49-F238E27FC236}">
                      <a16:creationId xmlns:a16="http://schemas.microsoft.com/office/drawing/2014/main" id="{2195B6FB-048C-08C2-ED93-029FF032FD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53970" y="13484708"/>
                  <a:ext cx="0" cy="38556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線コネクタ 171">
                  <a:extLst>
                    <a:ext uri="{FF2B5EF4-FFF2-40B4-BE49-F238E27FC236}">
                      <a16:creationId xmlns:a16="http://schemas.microsoft.com/office/drawing/2014/main" id="{BB752BD6-FE30-AE79-FC3E-42CAAE1B447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9586590" y="9426208"/>
                  <a:ext cx="719486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線コネクタ 172">
                  <a:extLst>
                    <a:ext uri="{FF2B5EF4-FFF2-40B4-BE49-F238E27FC236}">
                      <a16:creationId xmlns:a16="http://schemas.microsoft.com/office/drawing/2014/main" id="{5F377914-D7E7-F2FA-1D50-40A455B19F4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306076" y="9423824"/>
                  <a:ext cx="0" cy="396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線コネクタ 173">
                  <a:extLst>
                    <a:ext uri="{FF2B5EF4-FFF2-40B4-BE49-F238E27FC236}">
                      <a16:creationId xmlns:a16="http://schemas.microsoft.com/office/drawing/2014/main" id="{4CC3D19B-7E22-8EA5-F3FB-5E913D4ED59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9583875" y="13379740"/>
                  <a:ext cx="722201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線コネクタ 180">
                  <a:extLst>
                    <a:ext uri="{FF2B5EF4-FFF2-40B4-BE49-F238E27FC236}">
                      <a16:creationId xmlns:a16="http://schemas.microsoft.com/office/drawing/2014/main" id="{A32C09D0-443C-90AA-84CE-61C9CE8766D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9583875" y="13379740"/>
                  <a:ext cx="0" cy="396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3" name="ピンク枠">
                <a:extLst>
                  <a:ext uri="{FF2B5EF4-FFF2-40B4-BE49-F238E27FC236}">
                    <a16:creationId xmlns:a16="http://schemas.microsoft.com/office/drawing/2014/main" id="{B37D3816-3AE1-CD38-C58A-1A8787340EB2}"/>
                  </a:ext>
                </a:extLst>
              </p:cNvPr>
              <p:cNvGrpSpPr/>
              <p:nvPr userDrawn="1"/>
            </p:nvGrpSpPr>
            <p:grpSpPr>
              <a:xfrm>
                <a:off x="3741673" y="2435258"/>
                <a:ext cx="15624000" cy="10837990"/>
                <a:chOff x="3741673" y="2435258"/>
                <a:chExt cx="15624000" cy="10837990"/>
              </a:xfrm>
            </p:grpSpPr>
            <p:sp>
              <p:nvSpPr>
                <p:cNvPr id="141" name="正方形/長方形 140">
                  <a:extLst>
                    <a:ext uri="{FF2B5EF4-FFF2-40B4-BE49-F238E27FC236}">
                      <a16:creationId xmlns:a16="http://schemas.microsoft.com/office/drawing/2014/main" id="{716137BB-1A4B-0CAE-6029-0AC60C4D9B24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3741673" y="2437248"/>
                  <a:ext cx="7704000" cy="10836000"/>
                </a:xfrm>
                <a:prstGeom prst="rect">
                  <a:avLst/>
                </a:prstGeom>
                <a:noFill/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38" name="直線コネクタ 137">
                  <a:extLst>
                    <a:ext uri="{FF2B5EF4-FFF2-40B4-BE49-F238E27FC236}">
                      <a16:creationId xmlns:a16="http://schemas.microsoft.com/office/drawing/2014/main" id="{1792AE32-D242-FC5B-8E23-A861A40F87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440794" y="9419258"/>
                  <a:ext cx="4923343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線コネクタ 138">
                  <a:extLst>
                    <a:ext uri="{FF2B5EF4-FFF2-40B4-BE49-F238E27FC236}">
                      <a16:creationId xmlns:a16="http://schemas.microsoft.com/office/drawing/2014/main" id="{492E395E-8224-0A4F-77D5-C93F05DBE221}"/>
                    </a:ext>
                  </a:extLst>
                </p:cNvPr>
                <p:cNvCxnSpPr>
                  <a:cxnSpLocks/>
                  <a:endCxn id="140" idx="0"/>
                </p:cNvCxnSpPr>
                <p:nvPr/>
              </p:nvCxnSpPr>
              <p:spPr>
                <a:xfrm flipV="1">
                  <a:off x="12344211" y="10956245"/>
                  <a:ext cx="313191" cy="2315013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0" name="円弧 139">
                  <a:extLst>
                    <a:ext uri="{FF2B5EF4-FFF2-40B4-BE49-F238E27FC236}">
                      <a16:creationId xmlns:a16="http://schemas.microsoft.com/office/drawing/2014/main" id="{5CCF2416-83BE-E0EF-47AC-1A23602891A9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006876" flipH="1" flipV="1">
                  <a:off x="12666941" y="9371225"/>
                  <a:ext cx="3319108" cy="3652897"/>
                </a:xfrm>
                <a:prstGeom prst="arc">
                  <a:avLst>
                    <a:gd name="adj1" fmla="val 20086957"/>
                    <a:gd name="adj2" fmla="val 3614495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186" name="直線コネクタ 185">
                  <a:extLst>
                    <a:ext uri="{FF2B5EF4-FFF2-40B4-BE49-F238E27FC236}">
                      <a16:creationId xmlns:a16="http://schemas.microsoft.com/office/drawing/2014/main" id="{221DC71E-E6C9-A467-9DD4-0342A9AC45BF}"/>
                    </a:ext>
                  </a:extLst>
                </p:cNvPr>
                <p:cNvCxnSpPr/>
                <p:nvPr userDrawn="1"/>
              </p:nvCxnSpPr>
              <p:spPr>
                <a:xfrm flipH="1">
                  <a:off x="19364136" y="2435258"/>
                  <a:ext cx="0" cy="698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線コネクタ 186">
                  <a:extLst>
                    <a:ext uri="{FF2B5EF4-FFF2-40B4-BE49-F238E27FC236}">
                      <a16:creationId xmlns:a16="http://schemas.microsoft.com/office/drawing/2014/main" id="{754C70B0-B478-8928-8F78-B20D742570B2}"/>
                    </a:ext>
                  </a:extLst>
                </p:cNvPr>
                <p:cNvCxnSpPr/>
                <p:nvPr userDrawn="1"/>
              </p:nvCxnSpPr>
              <p:spPr>
                <a:xfrm flipH="1">
                  <a:off x="11665005" y="2437248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線コネクタ 187">
                  <a:extLst>
                    <a:ext uri="{FF2B5EF4-FFF2-40B4-BE49-F238E27FC236}">
                      <a16:creationId xmlns:a16="http://schemas.microsoft.com/office/drawing/2014/main" id="{D6512C82-6DEF-3BDE-050C-CCB6E530B8E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 flipV="1">
                  <a:off x="11661673" y="2438124"/>
                  <a:ext cx="77040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線コネクタ 191">
                  <a:extLst>
                    <a:ext uri="{FF2B5EF4-FFF2-40B4-BE49-F238E27FC236}">
                      <a16:creationId xmlns:a16="http://schemas.microsoft.com/office/drawing/2014/main" id="{F8AA88E4-7010-78BA-3E46-D2ACFB89B4D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 flipV="1">
                  <a:off x="11661673" y="13271258"/>
                  <a:ext cx="6840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7" name="テキスト ボックス 196">
              <a:extLst>
                <a:ext uri="{FF2B5EF4-FFF2-40B4-BE49-F238E27FC236}">
                  <a16:creationId xmlns:a16="http://schemas.microsoft.com/office/drawing/2014/main" id="{12FD2BB0-7B8F-F094-E35F-C283515EB1F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34592" y="12766515"/>
              <a:ext cx="79177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198" name="テキスト ボックス 197">
              <a:extLst>
                <a:ext uri="{FF2B5EF4-FFF2-40B4-BE49-F238E27FC236}">
                  <a16:creationId xmlns:a16="http://schemas.microsoft.com/office/drawing/2014/main" id="{43C03897-B514-2B4C-B1E7-6AC7CFF4463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34594" y="2444593"/>
              <a:ext cx="79177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199" name="テキスト ボックス 198">
              <a:extLst>
                <a:ext uri="{FF2B5EF4-FFF2-40B4-BE49-F238E27FC236}">
                  <a16:creationId xmlns:a16="http://schemas.microsoft.com/office/drawing/2014/main" id="{A72D8A61-11F1-5421-1199-0635AB5854A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552389" y="2460393"/>
              <a:ext cx="79177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200" name="テキスト ボックス 199">
              <a:extLst>
                <a:ext uri="{FF2B5EF4-FFF2-40B4-BE49-F238E27FC236}">
                  <a16:creationId xmlns:a16="http://schemas.microsoft.com/office/drawing/2014/main" id="{0201D88D-38BB-B6E8-DE7E-A0A23DC133F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565739" y="12769245"/>
              <a:ext cx="79044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201" name="テキスト ボックス 200">
              <a:extLst>
                <a:ext uri="{FF2B5EF4-FFF2-40B4-BE49-F238E27FC236}">
                  <a16:creationId xmlns:a16="http://schemas.microsoft.com/office/drawing/2014/main" id="{1C87E58C-6786-49AF-C9F8-CF7C9050357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565739" y="7071617"/>
              <a:ext cx="79177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P3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  <p:sp>
          <p:nvSpPr>
            <p:cNvPr id="202" name="テキスト ボックス 201">
              <a:extLst>
                <a:ext uri="{FF2B5EF4-FFF2-40B4-BE49-F238E27FC236}">
                  <a16:creationId xmlns:a16="http://schemas.microsoft.com/office/drawing/2014/main" id="{DE3DBA44-88E6-47B0-71F2-65ACD0A51C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34593" y="7065822"/>
              <a:ext cx="79177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P2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</p:grpSp>
      <p:grpSp>
        <p:nvGrpSpPr>
          <p:cNvPr id="126" name="トンボ">
            <a:extLst>
              <a:ext uri="{FF2B5EF4-FFF2-40B4-BE49-F238E27FC236}">
                <a16:creationId xmlns:a16="http://schemas.microsoft.com/office/drawing/2014/main" id="{15D69388-38F4-9029-89CD-55519FCDE25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951875" y="1979875"/>
            <a:ext cx="19162621" cy="15911775"/>
            <a:chOff x="2951875" y="1979875"/>
            <a:chExt cx="19162621" cy="15911775"/>
          </a:xfrm>
        </p:grpSpPr>
        <p:grpSp>
          <p:nvGrpSpPr>
            <p:cNvPr id="120" name="グループ化 119">
              <a:extLst>
                <a:ext uri="{FF2B5EF4-FFF2-40B4-BE49-F238E27FC236}">
                  <a16:creationId xmlns:a16="http://schemas.microsoft.com/office/drawing/2014/main" id="{1F89A747-106B-6846-0B87-8F0E870935C9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51875" y="1979875"/>
              <a:ext cx="17496000" cy="15839551"/>
              <a:chOff x="2951875" y="1979875"/>
              <a:chExt cx="17496000" cy="15839551"/>
            </a:xfrm>
          </p:grpSpPr>
          <p:sp>
            <p:nvSpPr>
              <p:cNvPr id="20" name="L 字 19">
                <a:extLst>
                  <a:ext uri="{FF2B5EF4-FFF2-40B4-BE49-F238E27FC236}">
                    <a16:creationId xmlns:a16="http://schemas.microsoft.com/office/drawing/2014/main" id="{8C70BAAC-F6CE-0A0D-6AA2-99F07B40329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987875" y="2015875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L 字 32">
                <a:extLst>
                  <a:ext uri="{FF2B5EF4-FFF2-40B4-BE49-F238E27FC236}">
                    <a16:creationId xmlns:a16="http://schemas.microsoft.com/office/drawing/2014/main" id="{EA717B50-555C-6862-3CC5-5FEF5A255CE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987875" y="2015875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L 字 33">
                <a:extLst>
                  <a:ext uri="{FF2B5EF4-FFF2-40B4-BE49-F238E27FC236}">
                    <a16:creationId xmlns:a16="http://schemas.microsoft.com/office/drawing/2014/main" id="{FCC15256-42F3-D046-5491-C9FCC000A7B7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987875" y="17459875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L 字 50">
                <a:extLst>
                  <a:ext uri="{FF2B5EF4-FFF2-40B4-BE49-F238E27FC236}">
                    <a16:creationId xmlns:a16="http://schemas.microsoft.com/office/drawing/2014/main" id="{A03E3814-C160-FF2A-35EF-A9D90828B59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987875" y="17351875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L 字 51">
                <a:extLst>
                  <a:ext uri="{FF2B5EF4-FFF2-40B4-BE49-F238E27FC236}">
                    <a16:creationId xmlns:a16="http://schemas.microsoft.com/office/drawing/2014/main" id="{8BDD9C5D-2AB7-B584-3849-636361DA484A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19979875" y="17459875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L 字 53">
                <a:extLst>
                  <a:ext uri="{FF2B5EF4-FFF2-40B4-BE49-F238E27FC236}">
                    <a16:creationId xmlns:a16="http://schemas.microsoft.com/office/drawing/2014/main" id="{E31F1A35-93B0-1072-7411-EF5C8C172D0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087875" y="17351875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1" name="L 字 110">
                <a:extLst>
                  <a:ext uri="{FF2B5EF4-FFF2-40B4-BE49-F238E27FC236}">
                    <a16:creationId xmlns:a16="http://schemas.microsoft.com/office/drawing/2014/main" id="{5051AB36-0D87-C007-6177-6E8330A419F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19979875" y="2015875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2" name="L 字 111">
                <a:extLst>
                  <a:ext uri="{FF2B5EF4-FFF2-40B4-BE49-F238E27FC236}">
                    <a16:creationId xmlns:a16="http://schemas.microsoft.com/office/drawing/2014/main" id="{3B758AEE-8282-6829-43DF-78BA46856CD9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087875" y="2015875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星: 4 pt 114">
                <a:extLst>
                  <a:ext uri="{FF2B5EF4-FFF2-40B4-BE49-F238E27FC236}">
                    <a16:creationId xmlns:a16="http://schemas.microsoft.com/office/drawing/2014/main" id="{BA684EC7-B973-3EF5-CFE4-8501ED56FDE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249875" y="2015875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6" name="星: 4 pt 115">
                <a:extLst>
                  <a:ext uri="{FF2B5EF4-FFF2-40B4-BE49-F238E27FC236}">
                    <a16:creationId xmlns:a16="http://schemas.microsoft.com/office/drawing/2014/main" id="{DEC6ABE8-36A3-7487-3177-F02189114B4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5400000">
                <a:off x="19835875" y="9773875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7" name="星: 4 pt 116">
                <a:extLst>
                  <a:ext uri="{FF2B5EF4-FFF2-40B4-BE49-F238E27FC236}">
                    <a16:creationId xmlns:a16="http://schemas.microsoft.com/office/drawing/2014/main" id="{EC02534C-16A4-F884-2EAB-1EB8A577466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16200000" flipH="1">
                <a:off x="2663875" y="9773875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8" name="星: 4 pt 117">
                <a:extLst>
                  <a:ext uri="{FF2B5EF4-FFF2-40B4-BE49-F238E27FC236}">
                    <a16:creationId xmlns:a16="http://schemas.microsoft.com/office/drawing/2014/main" id="{B21F7B37-FB6B-D841-75CC-440BA88FE15C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249875" y="17531875"/>
                <a:ext cx="900000" cy="252000"/>
              </a:xfrm>
              <a:prstGeom prst="star4">
                <a:avLst>
                  <a:gd name="adj" fmla="val 0"/>
                </a:avLst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9" name="直線コネクタ 8">
                <a:extLst>
                  <a:ext uri="{FF2B5EF4-FFF2-40B4-BE49-F238E27FC236}">
                    <a16:creationId xmlns:a16="http://schemas.microsoft.com/office/drawing/2014/main" id="{F373A7BF-C5DA-AD8E-40B3-D51FFAF8C1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0087875" y="13501200"/>
                <a:ext cx="360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>
                <a:extLst>
                  <a:ext uri="{FF2B5EF4-FFF2-40B4-BE49-F238E27FC236}">
                    <a16:creationId xmlns:a16="http://schemas.microsoft.com/office/drawing/2014/main" id="{3CA64EE0-F0D4-BD05-79FE-2B9F9D677A2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51875" y="13499653"/>
                <a:ext cx="360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47A68AAE-6A14-DDF5-9C75-5297E3D6812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9257674" y="1979875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>
                <a:extLst>
                  <a:ext uri="{FF2B5EF4-FFF2-40B4-BE49-F238E27FC236}">
                    <a16:creationId xmlns:a16="http://schemas.microsoft.com/office/drawing/2014/main" id="{17C2A732-5862-AF15-FA37-E8C1B2EDDCA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337673" y="1979875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D0BED306-EBAF-CCD9-2272-012C4301AFB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11337964" y="17459426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C9890DB7-4D28-C61F-4A3F-0C0022C8A36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9257674" y="17459426"/>
                <a:ext cx="0" cy="360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5" name="品番">
              <a:extLst>
                <a:ext uri="{FF2B5EF4-FFF2-40B4-BE49-F238E27FC236}">
                  <a16:creationId xmlns:a16="http://schemas.microsoft.com/office/drawing/2014/main" id="{142688D1-C7FE-F6CC-DC0D-337106D9B6D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20087875" y="17491540"/>
              <a:ext cx="2026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/>
                <a:t>A4T-KPF</a:t>
              </a:r>
              <a:endParaRPr kumimoji="1" lang="ja-JP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0160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2339950" rtl="0" eaLnBrk="1" latinLnBrk="0" hangingPunct="1">
        <a:lnSpc>
          <a:spcPct val="90000"/>
        </a:lnSpc>
        <a:spcBef>
          <a:spcPct val="0"/>
        </a:spcBef>
        <a:buNone/>
        <a:defRPr kumimoji="1" sz="112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4987" indent="-584987" algn="l" defTabSz="2339950" rtl="0" eaLnBrk="1" latinLnBrk="0" hangingPunct="1">
        <a:lnSpc>
          <a:spcPct val="90000"/>
        </a:lnSpc>
        <a:spcBef>
          <a:spcPts val="2559"/>
        </a:spcBef>
        <a:buFont typeface="Arial" panose="020B0604020202020204" pitchFamily="34" charset="0"/>
        <a:buChar char="•"/>
        <a:defRPr kumimoji="1" sz="7165" kern="1200">
          <a:solidFill>
            <a:schemeClr val="tx1"/>
          </a:solidFill>
          <a:latin typeface="+mn-lt"/>
          <a:ea typeface="+mn-ea"/>
          <a:cs typeface="+mn-cs"/>
        </a:defRPr>
      </a:lvl1pPr>
      <a:lvl2pPr marL="175496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6142" kern="1200">
          <a:solidFill>
            <a:schemeClr val="tx1"/>
          </a:solidFill>
          <a:latin typeface="+mn-lt"/>
          <a:ea typeface="+mn-ea"/>
          <a:cs typeface="+mn-cs"/>
        </a:defRPr>
      </a:lvl2pPr>
      <a:lvl3pPr marL="292493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5118" kern="1200">
          <a:solidFill>
            <a:schemeClr val="tx1"/>
          </a:solidFill>
          <a:latin typeface="+mn-lt"/>
          <a:ea typeface="+mn-ea"/>
          <a:cs typeface="+mn-cs"/>
        </a:defRPr>
      </a:lvl3pPr>
      <a:lvl4pPr marL="409491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526488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643486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60483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77481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94478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1pPr>
      <a:lvl2pPr marL="1169975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3pPr>
      <a:lvl4pPr marL="35099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467989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584987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01984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1898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359798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236" userDrawn="1">
          <p15:clr>
            <a:srgbClr val="F26B43"/>
          </p15:clr>
        </p15:guide>
        <p15:guide id="2" pos="73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865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9</cp:revision>
  <dcterms:created xsi:type="dcterms:W3CDTF">2025-09-22T06:20:30Z</dcterms:created>
  <dcterms:modified xsi:type="dcterms:W3CDTF">2025-12-24T05:15:26Z</dcterms:modified>
</cp:coreProperties>
</file>