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23399750" cy="180006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891" autoAdjust="0"/>
  </p:normalViewPr>
  <p:slideViewPr>
    <p:cSldViewPr snapToGrid="0">
      <p:cViewPr varScale="1">
        <p:scale>
          <a:sx n="29" d="100"/>
          <a:sy n="29" d="100"/>
        </p:scale>
        <p:origin x="14"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056097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 name="スライド外補足画像">
            <a:extLst>
              <a:ext uri="{FF2B5EF4-FFF2-40B4-BE49-F238E27FC236}">
                <a16:creationId xmlns:a16="http://schemas.microsoft.com/office/drawing/2014/main" id="{45E20764-09D8-BEEB-2597-AE90E179D599}"/>
              </a:ext>
            </a:extLst>
          </p:cNvPr>
          <p:cNvGrpSpPr>
            <a:grpSpLocks noGrp="1" noUngrp="1" noRot="1" noMove="1" noResize="1"/>
          </p:cNvGrpSpPr>
          <p:nvPr userDrawn="1"/>
        </p:nvGrpSpPr>
        <p:grpSpPr>
          <a:xfrm>
            <a:off x="23615842" y="-69913"/>
            <a:ext cx="10695859" cy="18052621"/>
            <a:chOff x="23570122" y="-69913"/>
            <a:chExt cx="10695859" cy="18052621"/>
          </a:xfrm>
        </p:grpSpPr>
        <p:pic>
          <p:nvPicPr>
            <p:cNvPr id="89" name="画像：組立イメージ" descr="ダイアグラム, 概略図&#10;&#10;AI 生成コンテンツは誤りを含む可能性があります。">
              <a:extLst>
                <a:ext uri="{FF2B5EF4-FFF2-40B4-BE49-F238E27FC236}">
                  <a16:creationId xmlns:a16="http://schemas.microsoft.com/office/drawing/2014/main" id="{8FC0B95C-1911-6C98-EE00-08084CB30866}"/>
                </a:ext>
              </a:extLst>
            </p:cNvPr>
            <p:cNvPicPr>
              <a:picLocks noGrp="1" noRot="1" noChangeAspect="1" noMove="1" noResize="1" noEditPoints="1" noAdjustHandles="1" noChangeArrowheads="1" noChangeShapeType="1" noCrop="1"/>
            </p:cNvPicPr>
            <p:nvPr userDrawn="1"/>
          </p:nvPicPr>
          <p:blipFill>
            <a:blip r:embed="rId3">
              <a:extLst>
                <a:ext uri="{28A0092B-C50C-407E-A947-70E740481C1C}">
                  <a14:useLocalDpi xmlns:a14="http://schemas.microsoft.com/office/drawing/2010/main" val="0"/>
                </a:ext>
              </a:extLst>
            </a:blip>
            <a:stretch>
              <a:fillRect/>
            </a:stretch>
          </p:blipFill>
          <p:spPr>
            <a:xfrm>
              <a:off x="23615545" y="399105"/>
              <a:ext cx="10254402" cy="8151225"/>
            </a:xfrm>
            <a:prstGeom prst="rect">
              <a:avLst/>
            </a:prstGeom>
          </p:spPr>
        </p:pic>
        <p:sp>
          <p:nvSpPr>
            <p:cNvPr id="100" name="テキスト ボックス 99">
              <a:extLst>
                <a:ext uri="{FF2B5EF4-FFF2-40B4-BE49-F238E27FC236}">
                  <a16:creationId xmlns:a16="http://schemas.microsoft.com/office/drawing/2014/main" id="{B6C36652-F3B1-A4FD-729F-69A6B8E1A08B}"/>
                </a:ext>
              </a:extLst>
            </p:cNvPr>
            <p:cNvSpPr txBox="1">
              <a:spLocks noGrp="1" noRot="1" noMove="1" noResize="1" noEditPoints="1" noAdjustHandles="1" noChangeArrowheads="1" noChangeShapeType="1"/>
            </p:cNvSpPr>
            <p:nvPr/>
          </p:nvSpPr>
          <p:spPr>
            <a:xfrm>
              <a:off x="23570122" y="-69913"/>
              <a:ext cx="4713429" cy="461665"/>
            </a:xfrm>
            <a:prstGeom prst="rect">
              <a:avLst/>
            </a:prstGeom>
            <a:noFill/>
          </p:spPr>
          <p:txBody>
            <a:bodyPr wrap="square" rtlCol="0">
              <a:spAutoFit/>
            </a:bodyPr>
            <a:lstStyle/>
            <a:p>
              <a:r>
                <a:rPr kumimoji="1" lang="ja-JP" altLang="en-US" sz="2400" b="1" dirty="0">
                  <a:latin typeface="BIZ UDPゴシック" panose="020B0400000000000000" pitchFamily="50" charset="-128"/>
                  <a:ea typeface="BIZ UDPゴシック" panose="020B0400000000000000" pitchFamily="50" charset="-128"/>
                </a:rPr>
                <a:t>≪フォルダー組立イメージ≫</a:t>
              </a:r>
            </a:p>
          </p:txBody>
        </p:sp>
        <p:sp>
          <p:nvSpPr>
            <p:cNvPr id="103" name="テキスト ボックス 102">
              <a:extLst>
                <a:ext uri="{FF2B5EF4-FFF2-40B4-BE49-F238E27FC236}">
                  <a16:creationId xmlns:a16="http://schemas.microsoft.com/office/drawing/2014/main" id="{93B73F26-E70F-35AC-A58D-5C44B5D5705F}"/>
                </a:ext>
              </a:extLst>
            </p:cNvPr>
            <p:cNvSpPr txBox="1">
              <a:spLocks noGrp="1" noRot="1" noMove="1" noResize="1" noEditPoints="1" noAdjustHandles="1" noChangeArrowheads="1" noChangeShapeType="1"/>
            </p:cNvSpPr>
            <p:nvPr/>
          </p:nvSpPr>
          <p:spPr>
            <a:xfrm>
              <a:off x="23570122" y="10461314"/>
              <a:ext cx="4713429" cy="461665"/>
            </a:xfrm>
            <a:prstGeom prst="rect">
              <a:avLst/>
            </a:prstGeom>
            <a:noFill/>
          </p:spPr>
          <p:txBody>
            <a:bodyPr wrap="square" rtlCol="0">
              <a:spAutoFit/>
            </a:bodyPr>
            <a:lstStyle/>
            <a:p>
              <a:r>
                <a:rPr kumimoji="1" lang="ja-JP" altLang="en-US" sz="2400" b="1" dirty="0">
                  <a:latin typeface="BIZ UDPゴシック" panose="020B0400000000000000" pitchFamily="50" charset="-128"/>
                  <a:ea typeface="BIZ UDPゴシック" panose="020B0400000000000000" pitchFamily="50" charset="-128"/>
                </a:rPr>
                <a:t>≪ぬりたし 補足事項≫</a:t>
              </a:r>
            </a:p>
          </p:txBody>
        </p:sp>
        <p:pic>
          <p:nvPicPr>
            <p:cNvPr id="3" name="図 2" descr="グラフィカル ユーザー インターフェイス&#10;&#10;AI 生成コンテンツは誤りを含む可能性があります。">
              <a:extLst>
                <a:ext uri="{FF2B5EF4-FFF2-40B4-BE49-F238E27FC236}">
                  <a16:creationId xmlns:a16="http://schemas.microsoft.com/office/drawing/2014/main" id="{C280DDDE-EB26-B264-ABDA-A57B82C5D325}"/>
                </a:ext>
              </a:extLst>
            </p:cNvPr>
            <p:cNvPicPr>
              <a:picLocks noGrp="1" noRot="1" noChangeAspect="1" noMove="1" noResize="1" noEditPoints="1" noAdjustHandles="1" noChangeArrowheads="1" noChangeShapeType="1" noCrop="1"/>
            </p:cNvPicPr>
            <p:nvPr userDrawn="1"/>
          </p:nvPicPr>
          <p:blipFill>
            <a:blip r:embed="rId4">
              <a:extLst>
                <a:ext uri="{28A0092B-C50C-407E-A947-70E740481C1C}">
                  <a14:useLocalDpi xmlns:a14="http://schemas.microsoft.com/office/drawing/2010/main" val="0"/>
                </a:ext>
              </a:extLst>
            </a:blip>
            <a:stretch>
              <a:fillRect/>
            </a:stretch>
          </p:blipFill>
          <p:spPr>
            <a:xfrm>
              <a:off x="23615545" y="10961803"/>
              <a:ext cx="10650436" cy="7020905"/>
            </a:xfrm>
            <a:prstGeom prst="rect">
              <a:avLst/>
            </a:prstGeom>
          </p:spPr>
        </p:pic>
      </p:grpSp>
      <p:sp>
        <p:nvSpPr>
          <p:cNvPr id="91" name="タイトル 35">
            <a:extLst>
              <a:ext uri="{FF2B5EF4-FFF2-40B4-BE49-F238E27FC236}">
                <a16:creationId xmlns:a16="http://schemas.microsoft.com/office/drawing/2014/main" id="{1FBDADBA-1661-8637-4ACE-48F142B58515}"/>
              </a:ext>
            </a:extLst>
          </p:cNvPr>
          <p:cNvSpPr>
            <a:spLocks noGrp="1" noRot="1" noMove="1" noResize="1" noEditPoints="1" noAdjustHandles="1" noChangeArrowheads="1" noChangeShapeType="1"/>
          </p:cNvSpPr>
          <p:nvPr userDrawn="1"/>
        </p:nvSpPr>
        <p:spPr>
          <a:xfrm>
            <a:off x="84980" y="73639"/>
            <a:ext cx="9119302" cy="1476000"/>
          </a:xfrm>
          <a:prstGeom prst="roundRect">
            <a:avLst>
              <a:gd name="adj" fmla="val 50000"/>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5400" b="1" u="sng" spc="500" dirty="0">
                <a:solidFill>
                  <a:schemeClr val="bg1"/>
                </a:solidFill>
                <a:latin typeface="BIZ UDPゴシック" panose="020B0400000000000000" pitchFamily="50" charset="-128"/>
                <a:ea typeface="BIZ UDPゴシック" panose="020B0400000000000000" pitchFamily="50" charset="-128"/>
              </a:rPr>
              <a:t>A4</a:t>
            </a:r>
            <a:r>
              <a:rPr kumimoji="1" lang="ja-JP" altLang="en-US" sz="5400" b="1" u="sng" spc="500" dirty="0">
                <a:solidFill>
                  <a:schemeClr val="bg1"/>
                </a:solidFill>
                <a:latin typeface="BIZ UDPゴシック" panose="020B0400000000000000" pitchFamily="50" charset="-128"/>
                <a:ea typeface="BIZ UDPゴシック" panose="020B0400000000000000" pitchFamily="50" charset="-128"/>
              </a:rPr>
              <a:t>片ポケット </a:t>
            </a:r>
            <a:r>
              <a:rPr kumimoji="1" lang="en-US" altLang="ja-JP" sz="5400" b="1" u="sng" spc="500" dirty="0">
                <a:solidFill>
                  <a:schemeClr val="bg1"/>
                </a:solidFill>
                <a:latin typeface="BIZ UDPゴシック" panose="020B0400000000000000" pitchFamily="50" charset="-128"/>
                <a:ea typeface="BIZ UDPゴシック" panose="020B0400000000000000" pitchFamily="50" charset="-128"/>
              </a:rPr>
              <a:t>/</a:t>
            </a:r>
            <a:r>
              <a:rPr kumimoji="1" lang="ja-JP" altLang="en-US" sz="5400" b="1" u="sng" spc="500" dirty="0">
                <a:solidFill>
                  <a:schemeClr val="bg1"/>
                </a:solidFill>
                <a:latin typeface="BIZ UDPゴシック" panose="020B0400000000000000" pitchFamily="50" charset="-128"/>
                <a:ea typeface="BIZ UDPゴシック" panose="020B0400000000000000" pitchFamily="50" charset="-128"/>
              </a:rPr>
              <a:t> 表面</a:t>
            </a:r>
            <a:endParaRPr kumimoji="1" lang="en-US" altLang="ja-JP" sz="5400" b="1" u="sng" spc="500" dirty="0">
              <a:solidFill>
                <a:schemeClr val="bg1"/>
              </a:solidFill>
              <a:latin typeface="BIZ UDPゴシック" panose="020B0400000000000000" pitchFamily="50" charset="-128"/>
              <a:ea typeface="BIZ UDPゴシック" panose="020B0400000000000000" pitchFamily="50" charset="-128"/>
            </a:endParaRPr>
          </a:p>
          <a:p>
            <a:pPr algn="ctr">
              <a:lnSpc>
                <a:spcPct val="150000"/>
              </a:lnSpc>
            </a:pPr>
            <a:r>
              <a:rPr kumimoji="1" lang="ja-JP" altLang="en-US" sz="2400" b="1" dirty="0">
                <a:solidFill>
                  <a:schemeClr val="bg1"/>
                </a:solidFill>
              </a:rPr>
              <a:t>（仕上：</a:t>
            </a:r>
            <a:r>
              <a:rPr kumimoji="1" lang="en-US" altLang="ja-JP" sz="2400" b="1" dirty="0">
                <a:solidFill>
                  <a:schemeClr val="bg1"/>
                </a:solidFill>
              </a:rPr>
              <a:t>220×307 / </a:t>
            </a:r>
            <a:r>
              <a:rPr kumimoji="1" lang="ja-JP" altLang="en-US" sz="2400" b="1" dirty="0">
                <a:solidFill>
                  <a:schemeClr val="bg1"/>
                </a:solidFill>
              </a:rPr>
              <a:t>展開：</a:t>
            </a:r>
            <a:r>
              <a:rPr kumimoji="1" lang="en-US" altLang="ja-JP" sz="2400" b="1" dirty="0">
                <a:solidFill>
                  <a:schemeClr val="bg1"/>
                </a:solidFill>
              </a:rPr>
              <a:t>460×377 / </a:t>
            </a:r>
            <a:r>
              <a:rPr kumimoji="1" lang="ja-JP" altLang="en-US" sz="2400" b="1" dirty="0">
                <a:solidFill>
                  <a:schemeClr val="bg1"/>
                </a:solidFill>
              </a:rPr>
              <a:t>ポケット：</a:t>
            </a:r>
            <a:r>
              <a:rPr kumimoji="1" lang="en-US" altLang="ja-JP" sz="2400" b="1" dirty="0">
                <a:solidFill>
                  <a:schemeClr val="bg1"/>
                </a:solidFill>
              </a:rPr>
              <a:t>195×70</a:t>
            </a:r>
            <a:r>
              <a:rPr kumimoji="1" lang="ja-JP" altLang="en-US" sz="2400" b="1" dirty="0">
                <a:solidFill>
                  <a:schemeClr val="bg1"/>
                </a:solidFill>
              </a:rPr>
              <a:t>）</a:t>
            </a:r>
          </a:p>
        </p:txBody>
      </p:sp>
      <p:grpSp>
        <p:nvGrpSpPr>
          <p:cNvPr id="113" name="ガイド線の詳細">
            <a:extLst>
              <a:ext uri="{FF2B5EF4-FFF2-40B4-BE49-F238E27FC236}">
                <a16:creationId xmlns:a16="http://schemas.microsoft.com/office/drawing/2014/main" id="{CF98933F-66A8-3CDB-783D-C104344AB407}"/>
              </a:ext>
            </a:extLst>
          </p:cNvPr>
          <p:cNvGrpSpPr>
            <a:grpSpLocks noGrp="1" noUngrp="1" noRot="1" noMove="1" noResize="1"/>
          </p:cNvGrpSpPr>
          <p:nvPr userDrawn="1"/>
        </p:nvGrpSpPr>
        <p:grpSpPr>
          <a:xfrm>
            <a:off x="12906244" y="106188"/>
            <a:ext cx="10388155" cy="1440000"/>
            <a:chOff x="12937930" y="-36208"/>
            <a:chExt cx="10388155" cy="1440000"/>
          </a:xfrm>
        </p:grpSpPr>
        <p:cxnSp>
          <p:nvCxnSpPr>
            <p:cNvPr id="114" name="直線コネクタ 113">
              <a:extLst>
                <a:ext uri="{FF2B5EF4-FFF2-40B4-BE49-F238E27FC236}">
                  <a16:creationId xmlns:a16="http://schemas.microsoft.com/office/drawing/2014/main" id="{02B0AB89-C90E-55DA-2DC6-DF636D5535F7}"/>
                </a:ext>
              </a:extLst>
            </p:cNvPr>
            <p:cNvCxnSpPr>
              <a:cxnSpLocks noGrp="1" noRot="1" noMove="1" noResize="1" noEditPoints="1" noAdjustHandles="1" noChangeArrowheads="1" noChangeShapeType="1"/>
            </p:cNvCxnSpPr>
            <p:nvPr/>
          </p:nvCxnSpPr>
          <p:spPr>
            <a:xfrm>
              <a:off x="13335988" y="1134448"/>
              <a:ext cx="900000" cy="0"/>
            </a:xfrm>
            <a:prstGeom prst="line">
              <a:avLst/>
            </a:prstGeom>
            <a:ln w="12700">
              <a:solidFill>
                <a:srgbClr val="00FF99"/>
              </a:solidFill>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E805A867-792F-6C80-7FA0-9EFBAADC413D}"/>
                </a:ext>
              </a:extLst>
            </p:cNvPr>
            <p:cNvCxnSpPr>
              <a:cxnSpLocks noGrp="1" noRot="1" noMove="1" noResize="1" noEditPoints="1" noAdjustHandles="1" noChangeArrowheads="1" noChangeShapeType="1"/>
            </p:cNvCxnSpPr>
            <p:nvPr/>
          </p:nvCxnSpPr>
          <p:spPr>
            <a:xfrm>
              <a:off x="13326432" y="797308"/>
              <a:ext cx="900000"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0A082E24-C127-A96C-AAF7-F893533B1303}"/>
                </a:ext>
              </a:extLst>
            </p:cNvPr>
            <p:cNvCxnSpPr>
              <a:cxnSpLocks noGrp="1" noRot="1" noMove="1" noResize="1" noEditPoints="1" noAdjustHandles="1" noChangeArrowheads="1" noChangeShapeType="1"/>
            </p:cNvCxnSpPr>
            <p:nvPr/>
          </p:nvCxnSpPr>
          <p:spPr>
            <a:xfrm>
              <a:off x="13335988" y="483028"/>
              <a:ext cx="900000" cy="0"/>
            </a:xfrm>
            <a:prstGeom prst="line">
              <a:avLst/>
            </a:prstGeom>
            <a:ln w="12700">
              <a:solidFill>
                <a:srgbClr val="FF0066"/>
              </a:solidFill>
            </a:ln>
          </p:spPr>
          <p:style>
            <a:lnRef idx="2">
              <a:schemeClr val="accent1"/>
            </a:lnRef>
            <a:fillRef idx="0">
              <a:schemeClr val="accent1"/>
            </a:fillRef>
            <a:effectRef idx="1">
              <a:schemeClr val="accent1"/>
            </a:effectRef>
            <a:fontRef idx="minor">
              <a:schemeClr val="tx1"/>
            </a:fontRef>
          </p:style>
        </p:cxnSp>
        <p:sp>
          <p:nvSpPr>
            <p:cNvPr id="117" name="テキスト ボックス 116">
              <a:extLst>
                <a:ext uri="{FF2B5EF4-FFF2-40B4-BE49-F238E27FC236}">
                  <a16:creationId xmlns:a16="http://schemas.microsoft.com/office/drawing/2014/main" id="{55BD80C4-3BCB-0E75-1C0F-438BD0F19D75}"/>
                </a:ext>
              </a:extLst>
            </p:cNvPr>
            <p:cNvSpPr txBox="1">
              <a:spLocks noGrp="1" noRot="1" noMove="1" noResize="1" noEditPoints="1" noAdjustHandles="1" noChangeArrowheads="1" noChangeShapeType="1"/>
            </p:cNvSpPr>
            <p:nvPr/>
          </p:nvSpPr>
          <p:spPr>
            <a:xfrm>
              <a:off x="12937930" y="336482"/>
              <a:ext cx="10388155" cy="1015663"/>
            </a:xfrm>
            <a:prstGeom prst="rect">
              <a:avLst/>
            </a:prstGeom>
            <a:noFill/>
          </p:spPr>
          <p:txBody>
            <a:bodyPr wrap="square" rtlCol="0">
              <a:spAutoFit/>
            </a:bodyPr>
            <a:lstStyle/>
            <a:p>
              <a:r>
                <a:rPr kumimoji="1" lang="ja-JP" altLang="en-US" sz="2000" b="1" dirty="0">
                  <a:solidFill>
                    <a:srgbClr val="FF0066"/>
                  </a:solidFill>
                </a:rPr>
                <a:t>●　　　　ピンク色</a:t>
              </a:r>
              <a:r>
                <a:rPr kumimoji="1" lang="ja-JP" altLang="en-US" sz="2000" b="1" dirty="0">
                  <a:solidFill>
                    <a:schemeClr val="tx2">
                      <a:lumMod val="90000"/>
                      <a:lumOff val="10000"/>
                    </a:schemeClr>
                  </a:solidFill>
                </a:rPr>
                <a:t>の線・・・切れてはいけない文字や絵柄を入れる範囲</a:t>
              </a:r>
              <a:endParaRPr kumimoji="1" lang="en-US" altLang="ja-JP" sz="2000" b="1" dirty="0">
                <a:solidFill>
                  <a:schemeClr val="tx2">
                    <a:lumMod val="90000"/>
                    <a:lumOff val="10000"/>
                  </a:schemeClr>
                </a:solidFill>
              </a:endParaRPr>
            </a:p>
            <a:p>
              <a:r>
                <a:rPr kumimoji="1" lang="ja-JP" altLang="en-US" sz="2000" b="1" dirty="0"/>
                <a:t>●　　　　黒色</a:t>
              </a:r>
              <a:r>
                <a:rPr kumimoji="1" lang="ja-JP" altLang="en-US" sz="2000" b="1" dirty="0">
                  <a:solidFill>
                    <a:schemeClr val="tx2">
                      <a:lumMod val="90000"/>
                      <a:lumOff val="10000"/>
                    </a:schemeClr>
                  </a:solidFill>
                </a:rPr>
                <a:t>の線・・・・・仕上がりの位置</a:t>
              </a:r>
              <a:endParaRPr kumimoji="1" lang="en-US" altLang="ja-JP" sz="2000" b="1" dirty="0">
                <a:solidFill>
                  <a:schemeClr val="tx2">
                    <a:lumMod val="90000"/>
                    <a:lumOff val="10000"/>
                  </a:schemeClr>
                </a:solidFill>
              </a:endParaRPr>
            </a:p>
            <a:p>
              <a:r>
                <a:rPr kumimoji="1" lang="ja-JP" altLang="en-US" sz="2000" b="1" dirty="0">
                  <a:solidFill>
                    <a:srgbClr val="00FF99"/>
                  </a:solidFill>
                </a:rPr>
                <a:t>●　　　　緑色</a:t>
              </a:r>
              <a:r>
                <a:rPr kumimoji="1" lang="ja-JP" altLang="en-US" sz="2000" b="1" dirty="0">
                  <a:solidFill>
                    <a:schemeClr val="tx2">
                      <a:lumMod val="90000"/>
                      <a:lumOff val="10000"/>
                    </a:schemeClr>
                  </a:solidFill>
                </a:rPr>
                <a:t>の線・・・・・ぬりたし範囲</a:t>
              </a:r>
              <a:r>
                <a:rPr kumimoji="1" lang="ja-JP" altLang="en-US" sz="1800" b="1" dirty="0">
                  <a:solidFill>
                    <a:schemeClr val="tx2">
                      <a:lumMod val="90000"/>
                      <a:lumOff val="10000"/>
                    </a:schemeClr>
                  </a:solidFill>
                </a:rPr>
                <a:t>（背景や絵柄を端まで入れる場合はこの線まで）</a:t>
              </a:r>
              <a:endParaRPr kumimoji="1" lang="en-US" altLang="ja-JP" sz="2400" b="1" dirty="0">
                <a:solidFill>
                  <a:schemeClr val="tx2">
                    <a:lumMod val="90000"/>
                    <a:lumOff val="10000"/>
                  </a:schemeClr>
                </a:solidFill>
              </a:endParaRPr>
            </a:p>
          </p:txBody>
        </p:sp>
        <p:sp>
          <p:nvSpPr>
            <p:cNvPr id="118" name="正方形/長方形 117">
              <a:extLst>
                <a:ext uri="{FF2B5EF4-FFF2-40B4-BE49-F238E27FC236}">
                  <a16:creationId xmlns:a16="http://schemas.microsoft.com/office/drawing/2014/main" id="{B47BEB22-0779-0B72-1497-7C974AC416DC}"/>
                </a:ext>
              </a:extLst>
            </p:cNvPr>
            <p:cNvSpPr>
              <a:spLocks noGrp="1" noRot="1" noMove="1" noResize="1" noEditPoints="1" noAdjustHandles="1" noChangeArrowheads="1" noChangeShapeType="1"/>
            </p:cNvSpPr>
            <p:nvPr/>
          </p:nvSpPr>
          <p:spPr>
            <a:xfrm>
              <a:off x="12937931" y="-36208"/>
              <a:ext cx="10388154" cy="1440000"/>
            </a:xfrm>
            <a:prstGeom prst="rect">
              <a:avLst/>
            </a:prstGeom>
            <a:noFill/>
            <a:ln w="38100">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9" name="正方形/長方形 118">
              <a:extLst>
                <a:ext uri="{FF2B5EF4-FFF2-40B4-BE49-F238E27FC236}">
                  <a16:creationId xmlns:a16="http://schemas.microsoft.com/office/drawing/2014/main" id="{1956D3A1-9C7F-9CAD-1FDE-9EC66070FB9F}"/>
                </a:ext>
              </a:extLst>
            </p:cNvPr>
            <p:cNvSpPr>
              <a:spLocks noGrp="1" noRot="1" noMove="1" noResize="1" noEditPoints="1" noAdjustHandles="1" noChangeArrowheads="1" noChangeShapeType="1"/>
            </p:cNvSpPr>
            <p:nvPr/>
          </p:nvSpPr>
          <p:spPr>
            <a:xfrm>
              <a:off x="12937931" y="-36207"/>
              <a:ext cx="10388154" cy="347329"/>
            </a:xfrm>
            <a:prstGeom prst="rect">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b="1" spc="250" dirty="0">
                  <a:solidFill>
                    <a:schemeClr val="bg1"/>
                  </a:solidFill>
                </a:rPr>
                <a:t>ガイド線に沿ってデザインを作成してください</a:t>
              </a:r>
              <a:endParaRPr kumimoji="1" lang="en-US" altLang="ja-JP" b="1" spc="250" dirty="0">
                <a:solidFill>
                  <a:schemeClr val="bg1"/>
                </a:solidFill>
              </a:endParaRPr>
            </a:p>
          </p:txBody>
        </p:sp>
      </p:grpSp>
      <p:grpSp>
        <p:nvGrpSpPr>
          <p:cNvPr id="34" name="注意事項">
            <a:extLst>
              <a:ext uri="{FF2B5EF4-FFF2-40B4-BE49-F238E27FC236}">
                <a16:creationId xmlns:a16="http://schemas.microsoft.com/office/drawing/2014/main" id="{F5BED19D-2DA7-6EC9-D129-6DCA48E80C2C}"/>
              </a:ext>
            </a:extLst>
          </p:cNvPr>
          <p:cNvGrpSpPr>
            <a:grpSpLocks noGrp="1" noUngrp="1" noRot="1" noMove="1" noResize="1"/>
          </p:cNvGrpSpPr>
          <p:nvPr userDrawn="1"/>
        </p:nvGrpSpPr>
        <p:grpSpPr>
          <a:xfrm>
            <a:off x="21575810" y="2590848"/>
            <a:ext cx="1440000" cy="13700882"/>
            <a:chOff x="21575810" y="2590848"/>
            <a:chExt cx="1440000" cy="13700882"/>
          </a:xfrm>
        </p:grpSpPr>
        <p:cxnSp>
          <p:nvCxnSpPr>
            <p:cNvPr id="30" name="直線コネクタ 29">
              <a:extLst>
                <a:ext uri="{FF2B5EF4-FFF2-40B4-BE49-F238E27FC236}">
                  <a16:creationId xmlns:a16="http://schemas.microsoft.com/office/drawing/2014/main" id="{82B3B87D-7A4A-965E-F374-8E013D91180E}"/>
                </a:ext>
              </a:extLst>
            </p:cNvPr>
            <p:cNvCxnSpPr>
              <a:cxnSpLocks noGrp="1" noRot="1" noMove="1" noResize="1" noEditPoints="1" noAdjustHandles="1" noChangeArrowheads="1" noChangeShapeType="1"/>
            </p:cNvCxnSpPr>
            <p:nvPr/>
          </p:nvCxnSpPr>
          <p:spPr>
            <a:xfrm rot="5400000">
              <a:off x="17171156" y="9527384"/>
              <a:ext cx="10800000" cy="0"/>
            </a:xfrm>
            <a:prstGeom prst="line">
              <a:avLst/>
            </a:prstGeom>
            <a:ln w="381000">
              <a:solidFill>
                <a:srgbClr val="FF0000">
                  <a:alpha val="30000"/>
                </a:srgbClr>
              </a:solidFill>
            </a:ln>
          </p:spPr>
          <p:style>
            <a:lnRef idx="2">
              <a:schemeClr val="accent1"/>
            </a:lnRef>
            <a:fillRef idx="0">
              <a:schemeClr val="accent1"/>
            </a:fillRef>
            <a:effectRef idx="1">
              <a:schemeClr val="accent1"/>
            </a:effectRef>
            <a:fontRef idx="minor">
              <a:schemeClr val="tx1"/>
            </a:fontRef>
          </p:style>
        </p:cxnSp>
        <p:sp>
          <p:nvSpPr>
            <p:cNvPr id="28" name="テキスト ボックス 27">
              <a:extLst>
                <a:ext uri="{FF2B5EF4-FFF2-40B4-BE49-F238E27FC236}">
                  <a16:creationId xmlns:a16="http://schemas.microsoft.com/office/drawing/2014/main" id="{4281E551-352A-0319-0CAA-2B5916A5E953}"/>
                </a:ext>
              </a:extLst>
            </p:cNvPr>
            <p:cNvSpPr txBox="1">
              <a:spLocks noGrp="1" noRot="1" noMove="1" noResize="1" noEditPoints="1" noAdjustHandles="1" noChangeArrowheads="1" noChangeShapeType="1"/>
            </p:cNvSpPr>
            <p:nvPr/>
          </p:nvSpPr>
          <p:spPr>
            <a:xfrm>
              <a:off x="22262827" y="4104828"/>
              <a:ext cx="615553" cy="11995038"/>
            </a:xfrm>
            <a:prstGeom prst="rect">
              <a:avLst/>
            </a:prstGeom>
            <a:noFill/>
          </p:spPr>
          <p:txBody>
            <a:bodyPr vert="eaVert" wrap="square" rtlCol="0" anchor="ctr">
              <a:spAutoFit/>
            </a:bodyPr>
            <a:lstStyle/>
            <a:p>
              <a:r>
                <a:rPr kumimoji="1" lang="en-US" altLang="ja-JP" sz="2800" b="1" dirty="0">
                  <a:latin typeface="BIZ UDPゴシック" panose="020B0400000000000000" pitchFamily="50" charset="-128"/>
                  <a:ea typeface="BIZ UDPゴシック" panose="020B0400000000000000" pitchFamily="50" charset="-128"/>
                </a:rPr>
                <a:t>※【</a:t>
              </a:r>
              <a:r>
                <a:rPr kumimoji="1" lang="ja-JP" altLang="en-US" sz="2800" b="1" dirty="0">
                  <a:latin typeface="BIZ UDPゴシック" panose="020B0400000000000000" pitchFamily="50" charset="-128"/>
                  <a:ea typeface="BIZ UDPゴシック" panose="020B0400000000000000" pitchFamily="50" charset="-128"/>
                </a:rPr>
                <a:t>データ作成の手順</a:t>
              </a:r>
              <a:r>
                <a:rPr kumimoji="1" lang="en-US" altLang="ja-JP" sz="2800" b="1" dirty="0">
                  <a:latin typeface="BIZ UDPゴシック" panose="020B0400000000000000" pitchFamily="50" charset="-128"/>
                  <a:ea typeface="BIZ UDPゴシック" panose="020B0400000000000000" pitchFamily="50" charset="-128"/>
                </a:rPr>
                <a:t>】</a:t>
              </a:r>
              <a:r>
                <a:rPr kumimoji="1" lang="ja-JP" altLang="en-US" sz="2800" b="1" dirty="0">
                  <a:latin typeface="BIZ UDPゴシック" panose="020B0400000000000000" pitchFamily="50" charset="-128"/>
                  <a:ea typeface="BIZ UDPゴシック" panose="020B0400000000000000" pitchFamily="50" charset="-128"/>
                </a:rPr>
                <a:t> ・ </a:t>
              </a:r>
              <a:r>
                <a:rPr kumimoji="1" lang="en-US" altLang="ja-JP" sz="2800" b="1" dirty="0">
                  <a:latin typeface="BIZ UDPゴシック" panose="020B0400000000000000" pitchFamily="50" charset="-128"/>
                  <a:ea typeface="BIZ UDPゴシック" panose="020B0400000000000000" pitchFamily="50" charset="-128"/>
                </a:rPr>
                <a:t>【</a:t>
              </a:r>
              <a:r>
                <a:rPr kumimoji="1" lang="ja-JP" altLang="en-US" sz="2800" b="1" dirty="0">
                  <a:latin typeface="BIZ UDPゴシック" panose="020B0400000000000000" pitchFamily="50" charset="-128"/>
                  <a:ea typeface="BIZ UDPゴシック" panose="020B0400000000000000" pitchFamily="50" charset="-128"/>
                </a:rPr>
                <a:t>チェックリスト</a:t>
              </a:r>
              <a:r>
                <a:rPr kumimoji="1" lang="en-US" altLang="ja-JP" sz="2800" b="1" dirty="0">
                  <a:latin typeface="BIZ UDPゴシック" panose="020B0400000000000000" pitchFamily="50" charset="-128"/>
                  <a:ea typeface="BIZ UDPゴシック" panose="020B0400000000000000" pitchFamily="50" charset="-128"/>
                </a:rPr>
                <a:t>】</a:t>
              </a:r>
              <a:r>
                <a:rPr kumimoji="1" lang="ja-JP" altLang="en-US" sz="2800" b="1" dirty="0">
                  <a:latin typeface="BIZ UDPゴシック" panose="020B0400000000000000" pitchFamily="50" charset="-128"/>
                  <a:ea typeface="BIZ UDPゴシック" panose="020B0400000000000000" pitchFamily="50" charset="-128"/>
                </a:rPr>
                <a:t>を 必ず ご確認ください。</a:t>
              </a:r>
            </a:p>
          </p:txBody>
        </p:sp>
        <p:sp>
          <p:nvSpPr>
            <p:cNvPr id="29" name="テキスト ボックス 28">
              <a:extLst>
                <a:ext uri="{FF2B5EF4-FFF2-40B4-BE49-F238E27FC236}">
                  <a16:creationId xmlns:a16="http://schemas.microsoft.com/office/drawing/2014/main" id="{ECA0CACE-9298-106C-B9FA-B153AC8142B7}"/>
                </a:ext>
              </a:extLst>
            </p:cNvPr>
            <p:cNvSpPr txBox="1">
              <a:spLocks noGrp="1" noRot="1" noMove="1" noResize="1" noEditPoints="1" noAdjustHandles="1" noChangeArrowheads="1" noChangeShapeType="1"/>
            </p:cNvSpPr>
            <p:nvPr/>
          </p:nvSpPr>
          <p:spPr>
            <a:xfrm>
              <a:off x="21757033" y="4104828"/>
              <a:ext cx="492443" cy="12186902"/>
            </a:xfrm>
            <a:prstGeom prst="rect">
              <a:avLst/>
            </a:prstGeom>
            <a:noFill/>
          </p:spPr>
          <p:txBody>
            <a:bodyPr vert="eaVert" wrap="square" rtlCol="0" anchor="ctr">
              <a:spAutoFit/>
            </a:bodyPr>
            <a:lstStyle/>
            <a:p>
              <a:r>
                <a:rPr kumimoji="1" lang="en-US" altLang="ja-JP" sz="2000" b="1" dirty="0">
                  <a:latin typeface="BIZ UDPゴシック" panose="020B0400000000000000" pitchFamily="50" charset="-128"/>
                  <a:ea typeface="BIZ UDPゴシック" panose="020B0400000000000000" pitchFamily="50" charset="-128"/>
                </a:rPr>
                <a:t>※</a:t>
              </a:r>
              <a:r>
                <a:rPr kumimoji="1" lang="ja-JP" altLang="en-US" sz="2000" b="1" dirty="0">
                  <a:latin typeface="BIZ UDPゴシック" panose="020B0400000000000000" pitchFamily="50" charset="-128"/>
                  <a:ea typeface="BIZ UDPゴシック" panose="020B0400000000000000" pitchFamily="50" charset="-128"/>
                </a:rPr>
                <a:t>ご入稿の際は、「表示」→「スライドマスター」から ガイド線 を削除の上、ＰＤＦに変換してください。</a:t>
              </a:r>
            </a:p>
          </p:txBody>
        </p:sp>
        <p:sp>
          <p:nvSpPr>
            <p:cNvPr id="33" name="楕円 32">
              <a:extLst>
                <a:ext uri="{FF2B5EF4-FFF2-40B4-BE49-F238E27FC236}">
                  <a16:creationId xmlns:a16="http://schemas.microsoft.com/office/drawing/2014/main" id="{EE27791E-260C-E81A-4783-12CB204F0493}"/>
                </a:ext>
              </a:extLst>
            </p:cNvPr>
            <p:cNvSpPr>
              <a:spLocks noGrp="1" noRot="1" noMove="1" noResize="1" noEditPoints="1" noAdjustHandles="1" noChangeArrowheads="1" noChangeShapeType="1"/>
            </p:cNvSpPr>
            <p:nvPr/>
          </p:nvSpPr>
          <p:spPr>
            <a:xfrm>
              <a:off x="21575810" y="2590848"/>
              <a:ext cx="1440000" cy="1440000"/>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a:solidFill>
                    <a:schemeClr val="bg1"/>
                  </a:solidFill>
                  <a:latin typeface="BIZ UDPゴシック" panose="020B0400000000000000" pitchFamily="50" charset="-128"/>
                  <a:ea typeface="BIZ UDPゴシック" panose="020B0400000000000000" pitchFamily="50" charset="-128"/>
                </a:rPr>
                <a:t>注意事項</a:t>
              </a:r>
            </a:p>
          </p:txBody>
        </p:sp>
      </p:grpSp>
      <p:grpSp>
        <p:nvGrpSpPr>
          <p:cNvPr id="79" name="名刺スリット選択">
            <a:extLst>
              <a:ext uri="{FF2B5EF4-FFF2-40B4-BE49-F238E27FC236}">
                <a16:creationId xmlns:a16="http://schemas.microsoft.com/office/drawing/2014/main" id="{D445BE50-8840-5832-A230-4734E729D4BB}"/>
              </a:ext>
            </a:extLst>
          </p:cNvPr>
          <p:cNvGrpSpPr>
            <a:grpSpLocks noGrp="1" noUngrp="1" noRot="1" noMove="1" noResize="1"/>
          </p:cNvGrpSpPr>
          <p:nvPr userDrawn="1"/>
        </p:nvGrpSpPr>
        <p:grpSpPr>
          <a:xfrm>
            <a:off x="1799874" y="16507656"/>
            <a:ext cx="19800001" cy="1926567"/>
            <a:chOff x="1799874" y="16507656"/>
            <a:chExt cx="19800001" cy="1926567"/>
          </a:xfrm>
        </p:grpSpPr>
        <p:sp>
          <p:nvSpPr>
            <p:cNvPr id="80" name="テキスト ボックス 79">
              <a:extLst>
                <a:ext uri="{FF2B5EF4-FFF2-40B4-BE49-F238E27FC236}">
                  <a16:creationId xmlns:a16="http://schemas.microsoft.com/office/drawing/2014/main" id="{BE77B950-3725-976D-0D07-E1588CF241B2}"/>
                </a:ext>
              </a:extLst>
            </p:cNvPr>
            <p:cNvSpPr txBox="1">
              <a:spLocks noGrp="1" noRot="1" noMove="1" noResize="1" noEditPoints="1" noAdjustHandles="1" noChangeArrowheads="1" noChangeShapeType="1"/>
            </p:cNvSpPr>
            <p:nvPr/>
          </p:nvSpPr>
          <p:spPr>
            <a:xfrm>
              <a:off x="1799874" y="16583855"/>
              <a:ext cx="19799999" cy="461665"/>
            </a:xfrm>
            <a:prstGeom prst="rect">
              <a:avLst/>
            </a:prstGeom>
            <a:noFill/>
          </p:spPr>
          <p:txBody>
            <a:bodyPr wrap="square" rtlCol="0">
              <a:spAutoFit/>
            </a:bodyPr>
            <a:lstStyle/>
            <a:p>
              <a:pPr algn="ctr"/>
              <a:r>
                <a:rPr kumimoji="1" lang="ja-JP" altLang="en-US" sz="2400" b="1" spc="500" dirty="0">
                  <a:solidFill>
                    <a:schemeClr val="tx2">
                      <a:lumMod val="75000"/>
                      <a:lumOff val="25000"/>
                    </a:schemeClr>
                  </a:solidFill>
                  <a:latin typeface="BIZ UDPゴシック" panose="020B0400000000000000" pitchFamily="50" charset="-128"/>
                  <a:ea typeface="BIZ UDPゴシック" panose="020B0400000000000000" pitchFamily="50" charset="-128"/>
                </a:rPr>
                <a:t>↓ ポケットの名刺スリットについて希望される内容を〇で囲ってください ↓</a:t>
              </a:r>
            </a:p>
          </p:txBody>
        </p:sp>
        <p:sp>
          <p:nvSpPr>
            <p:cNvPr id="83" name="テキスト ボックス 82">
              <a:extLst>
                <a:ext uri="{FF2B5EF4-FFF2-40B4-BE49-F238E27FC236}">
                  <a16:creationId xmlns:a16="http://schemas.microsoft.com/office/drawing/2014/main" id="{C2C59742-CE6B-4824-3DC6-EC6B3E253BB7}"/>
                </a:ext>
              </a:extLst>
            </p:cNvPr>
            <p:cNvSpPr txBox="1">
              <a:spLocks noGrp="1" noRot="1" noMove="1" noResize="1" noEditPoints="1" noAdjustHandles="1" noChangeArrowheads="1" noChangeShapeType="1"/>
            </p:cNvSpPr>
            <p:nvPr/>
          </p:nvSpPr>
          <p:spPr>
            <a:xfrm>
              <a:off x="1799874" y="17129333"/>
              <a:ext cx="19799999" cy="707886"/>
            </a:xfrm>
            <a:prstGeom prst="rect">
              <a:avLst/>
            </a:prstGeom>
            <a:noFill/>
          </p:spPr>
          <p:txBody>
            <a:bodyPr wrap="square" rtlCol="0">
              <a:spAutoFit/>
            </a:bodyPr>
            <a:lstStyle/>
            <a:p>
              <a:pPr algn="ctr"/>
              <a:r>
                <a:rPr kumimoji="1" lang="ja-JP" altLang="en-US" sz="4000" b="1" spc="500" dirty="0">
                  <a:latin typeface="BIZ UDPゴシック" panose="020B0400000000000000" pitchFamily="50" charset="-128"/>
                  <a:ea typeface="BIZ UDPゴシック" panose="020B0400000000000000" pitchFamily="50" charset="-128"/>
                </a:rPr>
                <a:t>名刺スリット ：　　　あり　　　・　　　なし</a:t>
              </a:r>
            </a:p>
          </p:txBody>
        </p:sp>
        <p:cxnSp>
          <p:nvCxnSpPr>
            <p:cNvPr id="85" name="直線コネクタ 84">
              <a:extLst>
                <a:ext uri="{FF2B5EF4-FFF2-40B4-BE49-F238E27FC236}">
                  <a16:creationId xmlns:a16="http://schemas.microsoft.com/office/drawing/2014/main" id="{3A6F18D8-2640-6854-C3A1-27E61138843B}"/>
                </a:ext>
              </a:extLst>
            </p:cNvPr>
            <p:cNvCxnSpPr>
              <a:cxnSpLocks noGrp="1" noRot="1" noMove="1" noResize="1" noEditPoints="1" noAdjustHandles="1" noChangeArrowheads="1" noChangeShapeType="1"/>
            </p:cNvCxnSpPr>
            <p:nvPr/>
          </p:nvCxnSpPr>
          <p:spPr>
            <a:xfrm flipV="1">
              <a:off x="1799875" y="16507656"/>
              <a:ext cx="19800000" cy="0"/>
            </a:xfrm>
            <a:prstGeom prst="line">
              <a:avLst/>
            </a:prstGeom>
            <a:ln w="28575">
              <a:solidFill>
                <a:schemeClr val="tx2">
                  <a:lumMod val="75000"/>
                  <a:lumOff val="25000"/>
                  <a:alpha val="65000"/>
                </a:schemeClr>
              </a:solidFill>
              <a:prstDash val="dash"/>
            </a:ln>
          </p:spPr>
          <p:style>
            <a:lnRef idx="2">
              <a:schemeClr val="accent1"/>
            </a:lnRef>
            <a:fillRef idx="0">
              <a:schemeClr val="accent1"/>
            </a:fillRef>
            <a:effectRef idx="1">
              <a:schemeClr val="accent1"/>
            </a:effectRef>
            <a:fontRef idx="minor">
              <a:schemeClr val="tx1"/>
            </a:fontRef>
          </p:style>
        </p:cxnSp>
        <p:sp>
          <p:nvSpPr>
            <p:cNvPr id="75" name="テキスト ボックス 74">
              <a:extLst>
                <a:ext uri="{FF2B5EF4-FFF2-40B4-BE49-F238E27FC236}">
                  <a16:creationId xmlns:a16="http://schemas.microsoft.com/office/drawing/2014/main" id="{CAB1D887-9107-FAA0-24B2-AFC9859FC3DC}"/>
                </a:ext>
              </a:extLst>
            </p:cNvPr>
            <p:cNvSpPr txBox="1">
              <a:spLocks noGrp="1" noRot="1" noMove="1" noResize="1" noEditPoints="1" noAdjustHandles="1" noChangeArrowheads="1" noChangeShapeType="1"/>
            </p:cNvSpPr>
            <p:nvPr/>
          </p:nvSpPr>
          <p:spPr>
            <a:xfrm>
              <a:off x="2927743" y="18034113"/>
              <a:ext cx="17544265" cy="400110"/>
            </a:xfrm>
            <a:prstGeom prst="rect">
              <a:avLst/>
            </a:prstGeom>
            <a:noFill/>
          </p:spPr>
          <p:txBody>
            <a:bodyPr wrap="square" rtlCol="0">
              <a:spAutoFit/>
            </a:bodyPr>
            <a:lstStyle/>
            <a:p>
              <a:pPr algn="ctr"/>
              <a:r>
                <a:rPr kumimoji="1" lang="ja-JP" altLang="en-US" sz="2000" spc="-100" dirty="0">
                  <a:solidFill>
                    <a:schemeClr val="tx2">
                      <a:lumMod val="75000"/>
                      <a:lumOff val="25000"/>
                    </a:schemeClr>
                  </a:solidFill>
                  <a:latin typeface="BIZ UDPゴシック" panose="020B0400000000000000" pitchFamily="50" charset="-128"/>
                  <a:ea typeface="BIZ UDPゴシック" panose="020B0400000000000000" pitchFamily="50" charset="-128"/>
                </a:rPr>
                <a:t>〇をつける方法 ： 「挿入」→「図形」→”楕円”を選択いただいた状態で、「図形の書式」→「図形の塗りつぶし」→”塗りつぶしなし”にした図形を配置</a:t>
              </a:r>
            </a:p>
          </p:txBody>
        </p:sp>
      </p:grpSp>
      <p:grpSp>
        <p:nvGrpSpPr>
          <p:cNvPr id="77" name="ポケット補足">
            <a:extLst>
              <a:ext uri="{FF2B5EF4-FFF2-40B4-BE49-F238E27FC236}">
                <a16:creationId xmlns:a16="http://schemas.microsoft.com/office/drawing/2014/main" id="{7D0A61A0-D332-C694-B948-3F2EF6E59912}"/>
              </a:ext>
            </a:extLst>
          </p:cNvPr>
          <p:cNvGrpSpPr>
            <a:grpSpLocks noGrp="1" noUngrp="1" noRot="1" noMove="1" noResize="1"/>
          </p:cNvGrpSpPr>
          <p:nvPr userDrawn="1"/>
        </p:nvGrpSpPr>
        <p:grpSpPr>
          <a:xfrm>
            <a:off x="430898" y="13265445"/>
            <a:ext cx="2572526" cy="2520886"/>
            <a:chOff x="499478" y="13265445"/>
            <a:chExt cx="2572526" cy="2520886"/>
          </a:xfrm>
        </p:grpSpPr>
        <p:sp>
          <p:nvSpPr>
            <p:cNvPr id="7" name="テキスト ボックス 6">
              <a:extLst>
                <a:ext uri="{FF2B5EF4-FFF2-40B4-BE49-F238E27FC236}">
                  <a16:creationId xmlns:a16="http://schemas.microsoft.com/office/drawing/2014/main" id="{B9733730-DD47-12F2-E94A-B3A33EC94540}"/>
                </a:ext>
              </a:extLst>
            </p:cNvPr>
            <p:cNvSpPr txBox="1">
              <a:spLocks noGrp="1" noRot="1" noMove="1" noResize="1" noEditPoints="1" noAdjustHandles="1" noChangeArrowheads="1" noChangeShapeType="1"/>
            </p:cNvSpPr>
            <p:nvPr userDrawn="1"/>
          </p:nvSpPr>
          <p:spPr>
            <a:xfrm>
              <a:off x="499478" y="13838920"/>
              <a:ext cx="2572526" cy="1268168"/>
            </a:xfrm>
            <a:prstGeom prst="rect">
              <a:avLst/>
            </a:prstGeom>
            <a:noFill/>
          </p:spPr>
          <p:txBody>
            <a:bodyPr wrap="square" rtlCol="0" anchor="ctr">
              <a:spAutoFit/>
            </a:bodyPr>
            <a:lstStyle/>
            <a:p>
              <a:pPr>
                <a:lnSpc>
                  <a:spcPct val="150000"/>
                </a:lnSpc>
              </a:pPr>
              <a:r>
                <a:rPr kumimoji="1" lang="ja-JP" altLang="en-US" sz="1800" b="1" spc="0" baseline="0" dirty="0">
                  <a:latin typeface="BIZ UDPゴシック" panose="020B0400000000000000" pitchFamily="50" charset="-128"/>
                  <a:ea typeface="BIZ UDPゴシック" panose="020B0400000000000000" pitchFamily="50" charset="-128"/>
                </a:rPr>
                <a:t>ポケットの絵柄は</a:t>
              </a:r>
              <a:endParaRPr kumimoji="1" lang="en-US" altLang="ja-JP" sz="1800" b="1" spc="0" baseline="0" dirty="0">
                <a:latin typeface="BIZ UDPゴシック" panose="020B0400000000000000" pitchFamily="50" charset="-128"/>
                <a:ea typeface="BIZ UDPゴシック" panose="020B0400000000000000" pitchFamily="50" charset="-128"/>
              </a:endParaRPr>
            </a:p>
            <a:p>
              <a:pPr>
                <a:lnSpc>
                  <a:spcPct val="150000"/>
                </a:lnSpc>
              </a:pPr>
              <a:r>
                <a:rPr kumimoji="1" lang="ja-JP" altLang="en-US" sz="1800" b="1" spc="0" baseline="0" dirty="0">
                  <a:solidFill>
                    <a:srgbClr val="C00000"/>
                  </a:solidFill>
                  <a:latin typeface="BIZ UDPゴシック" panose="020B0400000000000000" pitchFamily="50" charset="-128"/>
                  <a:ea typeface="BIZ UDPゴシック" panose="020B0400000000000000" pitchFamily="50" charset="-128"/>
                </a:rPr>
                <a:t>天地を逆 </a:t>
              </a:r>
              <a:r>
                <a:rPr kumimoji="1" lang="ja-JP" altLang="en-US" sz="1800" b="1" spc="0" baseline="0" dirty="0">
                  <a:latin typeface="BIZ UDPゴシック" panose="020B0400000000000000" pitchFamily="50" charset="-128"/>
                  <a:ea typeface="BIZ UDPゴシック" panose="020B0400000000000000" pitchFamily="50" charset="-128"/>
                </a:rPr>
                <a:t>にして</a:t>
              </a:r>
              <a:endParaRPr kumimoji="1" lang="en-US" altLang="ja-JP" sz="1800" b="1" spc="0" baseline="0" dirty="0">
                <a:latin typeface="BIZ UDPゴシック" panose="020B0400000000000000" pitchFamily="50" charset="-128"/>
                <a:ea typeface="BIZ UDPゴシック" panose="020B0400000000000000" pitchFamily="50" charset="-128"/>
              </a:endParaRPr>
            </a:p>
            <a:p>
              <a:pPr>
                <a:lnSpc>
                  <a:spcPct val="150000"/>
                </a:lnSpc>
              </a:pPr>
              <a:r>
                <a:rPr kumimoji="1" lang="ja-JP" altLang="en-US" sz="1800" b="1" spc="0" baseline="0" dirty="0">
                  <a:latin typeface="BIZ UDPゴシック" panose="020B0400000000000000" pitchFamily="50" charset="-128"/>
                  <a:ea typeface="BIZ UDPゴシック" panose="020B0400000000000000" pitchFamily="50" charset="-128"/>
                </a:rPr>
                <a:t>配置してください</a:t>
              </a:r>
              <a:endParaRPr kumimoji="1" lang="en-US" altLang="ja-JP" sz="1800" b="1" spc="0" baseline="0" dirty="0">
                <a:latin typeface="BIZ UDPゴシック" panose="020B0400000000000000" pitchFamily="50" charset="-128"/>
                <a:ea typeface="BIZ UDPゴシック" panose="020B0400000000000000" pitchFamily="50" charset="-128"/>
              </a:endParaRPr>
            </a:p>
          </p:txBody>
        </p:sp>
        <p:sp>
          <p:nvSpPr>
            <p:cNvPr id="74" name="右中かっこ 73">
              <a:extLst>
                <a:ext uri="{FF2B5EF4-FFF2-40B4-BE49-F238E27FC236}">
                  <a16:creationId xmlns:a16="http://schemas.microsoft.com/office/drawing/2014/main" id="{81F06FE5-D283-5F8B-1E1D-14A6D1B9E839}"/>
                </a:ext>
              </a:extLst>
            </p:cNvPr>
            <p:cNvSpPr>
              <a:spLocks noGrp="1" noRot="1" noMove="1" noResize="1" noEditPoints="1" noAdjustHandles="1" noChangeArrowheads="1" noChangeShapeType="1"/>
            </p:cNvSpPr>
            <p:nvPr userDrawn="1"/>
          </p:nvSpPr>
          <p:spPr>
            <a:xfrm>
              <a:off x="2356763" y="13265445"/>
              <a:ext cx="462802" cy="2520886"/>
            </a:xfrm>
            <a:prstGeom prst="rightBrace">
              <a:avLst/>
            </a:prstGeom>
            <a:ln w="22225" cap="sq">
              <a:solidFill>
                <a:srgbClr val="C00000"/>
              </a:solidFill>
              <a:roun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p>
          </p:txBody>
        </p:sp>
      </p:grpSp>
      <p:grpSp>
        <p:nvGrpSpPr>
          <p:cNvPr id="98" name="トンボ">
            <a:extLst>
              <a:ext uri="{FF2B5EF4-FFF2-40B4-BE49-F238E27FC236}">
                <a16:creationId xmlns:a16="http://schemas.microsoft.com/office/drawing/2014/main" id="{E62C9ADA-C678-275E-031F-78075D1F5473}"/>
              </a:ext>
            </a:extLst>
          </p:cNvPr>
          <p:cNvGrpSpPr>
            <a:grpSpLocks noGrp="1" noUngrp="1" noRot="1" noMove="1" noResize="1"/>
          </p:cNvGrpSpPr>
          <p:nvPr userDrawn="1"/>
        </p:nvGrpSpPr>
        <p:grpSpPr>
          <a:xfrm>
            <a:off x="2987875" y="1782331"/>
            <a:ext cx="19218875" cy="14544000"/>
            <a:chOff x="2987875" y="1782331"/>
            <a:chExt cx="19218875" cy="14544000"/>
          </a:xfrm>
        </p:grpSpPr>
        <p:sp>
          <p:nvSpPr>
            <p:cNvPr id="27" name="品番">
              <a:extLst>
                <a:ext uri="{FF2B5EF4-FFF2-40B4-BE49-F238E27FC236}">
                  <a16:creationId xmlns:a16="http://schemas.microsoft.com/office/drawing/2014/main" id="{5FBE1D5A-3292-D88F-51D8-897C67ADF9EC}"/>
                </a:ext>
              </a:extLst>
            </p:cNvPr>
            <p:cNvSpPr txBox="1">
              <a:spLocks noGrp="1" noRot="1" noMove="1" noResize="1" noEditPoints="1" noAdjustHandles="1" noChangeArrowheads="1" noChangeShapeType="1"/>
            </p:cNvSpPr>
            <p:nvPr/>
          </p:nvSpPr>
          <p:spPr>
            <a:xfrm>
              <a:off x="20180129" y="15926221"/>
              <a:ext cx="2026621" cy="400110"/>
            </a:xfrm>
            <a:prstGeom prst="rect">
              <a:avLst/>
            </a:prstGeom>
            <a:noFill/>
          </p:spPr>
          <p:txBody>
            <a:bodyPr wrap="square" rtlCol="0">
              <a:spAutoFit/>
            </a:bodyPr>
            <a:lstStyle/>
            <a:p>
              <a:r>
                <a:rPr kumimoji="1" lang="en-US" altLang="ja-JP" sz="2000" b="1" dirty="0"/>
                <a:t>A4T-KPN</a:t>
              </a:r>
              <a:endParaRPr kumimoji="1" lang="ja-JP" altLang="en-US" sz="2000" b="1" dirty="0"/>
            </a:p>
          </p:txBody>
        </p:sp>
        <p:sp>
          <p:nvSpPr>
            <p:cNvPr id="9" name="星: 4 pt 8">
              <a:extLst>
                <a:ext uri="{FF2B5EF4-FFF2-40B4-BE49-F238E27FC236}">
                  <a16:creationId xmlns:a16="http://schemas.microsoft.com/office/drawing/2014/main" id="{C9CC95B2-CD43-CB01-ADAB-1047EE7DADB9}"/>
                </a:ext>
              </a:extLst>
            </p:cNvPr>
            <p:cNvSpPr>
              <a:spLocks noGrp="1" noRot="1" noMove="1" noResize="1" noEditPoints="1" noAdjustHandles="1" noChangeArrowheads="1" noChangeShapeType="1"/>
            </p:cNvSpPr>
            <p:nvPr/>
          </p:nvSpPr>
          <p:spPr>
            <a:xfrm>
              <a:off x="11249875" y="1782331"/>
              <a:ext cx="900000" cy="324000"/>
            </a:xfrm>
            <a:prstGeom prst="star4">
              <a:avLst>
                <a:gd name="adj" fmla="val 0"/>
              </a:avLst>
            </a:prstGeom>
            <a:noFill/>
            <a:ln w="12700">
              <a:solidFill>
                <a:srgbClr val="172C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L 字 9">
              <a:extLst>
                <a:ext uri="{FF2B5EF4-FFF2-40B4-BE49-F238E27FC236}">
                  <a16:creationId xmlns:a16="http://schemas.microsoft.com/office/drawing/2014/main" id="{8F3EC18B-422E-6F36-5A60-7FA2083CB9C0}"/>
                </a:ext>
              </a:extLst>
            </p:cNvPr>
            <p:cNvSpPr>
              <a:spLocks noGrp="1" noRot="1" noMove="1" noResize="1" noEditPoints="1" noAdjustHandles="1" noChangeArrowheads="1" noChangeShapeType="1"/>
            </p:cNvSpPr>
            <p:nvPr/>
          </p:nvSpPr>
          <p:spPr>
            <a:xfrm>
              <a:off x="19979875" y="1782331"/>
              <a:ext cx="432000" cy="324000"/>
            </a:xfrm>
            <a:prstGeom prst="corner">
              <a:avLst>
                <a:gd name="adj1" fmla="val 0"/>
                <a:gd name="adj2" fmla="val 0"/>
              </a:avLst>
            </a:prstGeom>
            <a:noFill/>
            <a:ln w="12700">
              <a:solidFill>
                <a:srgbClr val="172C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L 字 10">
              <a:extLst>
                <a:ext uri="{FF2B5EF4-FFF2-40B4-BE49-F238E27FC236}">
                  <a16:creationId xmlns:a16="http://schemas.microsoft.com/office/drawing/2014/main" id="{A226D0B2-D670-4813-8B56-11268D0D7C55}"/>
                </a:ext>
              </a:extLst>
            </p:cNvPr>
            <p:cNvSpPr>
              <a:spLocks noGrp="1" noRot="1" noMove="1" noResize="1" noEditPoints="1" noAdjustHandles="1" noChangeArrowheads="1" noChangeShapeType="1"/>
            </p:cNvSpPr>
            <p:nvPr/>
          </p:nvSpPr>
          <p:spPr>
            <a:xfrm>
              <a:off x="20087875" y="1782331"/>
              <a:ext cx="324000" cy="432000"/>
            </a:xfrm>
            <a:prstGeom prst="corner">
              <a:avLst>
                <a:gd name="adj1" fmla="val 0"/>
                <a:gd name="adj2" fmla="val 0"/>
              </a:avLst>
            </a:prstGeom>
            <a:noFill/>
            <a:ln w="12700">
              <a:solidFill>
                <a:srgbClr val="172C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L 字 11">
              <a:extLst>
                <a:ext uri="{FF2B5EF4-FFF2-40B4-BE49-F238E27FC236}">
                  <a16:creationId xmlns:a16="http://schemas.microsoft.com/office/drawing/2014/main" id="{0FCAB4C1-48A8-2740-2065-182C70088DD3}"/>
                </a:ext>
              </a:extLst>
            </p:cNvPr>
            <p:cNvSpPr>
              <a:spLocks noGrp="1" noRot="1" noMove="1" noResize="1" noEditPoints="1" noAdjustHandles="1" noChangeArrowheads="1" noChangeShapeType="1"/>
            </p:cNvSpPr>
            <p:nvPr/>
          </p:nvSpPr>
          <p:spPr>
            <a:xfrm flipV="1">
              <a:off x="19979875" y="15894331"/>
              <a:ext cx="432000" cy="324000"/>
            </a:xfrm>
            <a:prstGeom prst="corner">
              <a:avLst>
                <a:gd name="adj1" fmla="val 0"/>
                <a:gd name="adj2" fmla="val 0"/>
              </a:avLst>
            </a:prstGeom>
            <a:noFill/>
            <a:ln w="12700">
              <a:solidFill>
                <a:srgbClr val="172C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L 字 12">
              <a:extLst>
                <a:ext uri="{FF2B5EF4-FFF2-40B4-BE49-F238E27FC236}">
                  <a16:creationId xmlns:a16="http://schemas.microsoft.com/office/drawing/2014/main" id="{528107BD-DBA0-841C-59E8-FFF61D8EBD1E}"/>
                </a:ext>
              </a:extLst>
            </p:cNvPr>
            <p:cNvSpPr>
              <a:spLocks noGrp="1" noRot="1" noMove="1" noResize="1" noEditPoints="1" noAdjustHandles="1" noChangeArrowheads="1" noChangeShapeType="1"/>
            </p:cNvSpPr>
            <p:nvPr/>
          </p:nvSpPr>
          <p:spPr>
            <a:xfrm flipV="1">
              <a:off x="20087875" y="15786331"/>
              <a:ext cx="324000" cy="432000"/>
            </a:xfrm>
            <a:prstGeom prst="corner">
              <a:avLst>
                <a:gd name="adj1" fmla="val 0"/>
                <a:gd name="adj2" fmla="val 0"/>
              </a:avLst>
            </a:prstGeom>
            <a:noFill/>
            <a:ln w="12700">
              <a:solidFill>
                <a:srgbClr val="172C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L 字 13">
              <a:extLst>
                <a:ext uri="{FF2B5EF4-FFF2-40B4-BE49-F238E27FC236}">
                  <a16:creationId xmlns:a16="http://schemas.microsoft.com/office/drawing/2014/main" id="{A1DC656A-8DFF-2897-6F60-B0B3355842E3}"/>
                </a:ext>
              </a:extLst>
            </p:cNvPr>
            <p:cNvSpPr>
              <a:spLocks noGrp="1" noRot="1" noMove="1" noResize="1" noEditPoints="1" noAdjustHandles="1" noChangeArrowheads="1" noChangeShapeType="1"/>
            </p:cNvSpPr>
            <p:nvPr/>
          </p:nvSpPr>
          <p:spPr>
            <a:xfrm flipH="1" flipV="1">
              <a:off x="2987875" y="15894331"/>
              <a:ext cx="432000" cy="324000"/>
            </a:xfrm>
            <a:prstGeom prst="corner">
              <a:avLst>
                <a:gd name="adj1" fmla="val 0"/>
                <a:gd name="adj2" fmla="val 0"/>
              </a:avLst>
            </a:prstGeom>
            <a:noFill/>
            <a:ln w="12700">
              <a:solidFill>
                <a:srgbClr val="172C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L 字 14">
              <a:extLst>
                <a:ext uri="{FF2B5EF4-FFF2-40B4-BE49-F238E27FC236}">
                  <a16:creationId xmlns:a16="http://schemas.microsoft.com/office/drawing/2014/main" id="{82FD160D-C532-1356-E1A6-A3F0CF4D4720}"/>
                </a:ext>
              </a:extLst>
            </p:cNvPr>
            <p:cNvSpPr>
              <a:spLocks noGrp="1" noRot="1" noMove="1" noResize="1" noEditPoints="1" noAdjustHandles="1" noChangeArrowheads="1" noChangeShapeType="1"/>
            </p:cNvSpPr>
            <p:nvPr/>
          </p:nvSpPr>
          <p:spPr>
            <a:xfrm flipH="1" flipV="1">
              <a:off x="2987875" y="15786331"/>
              <a:ext cx="324000" cy="432000"/>
            </a:xfrm>
            <a:prstGeom prst="corner">
              <a:avLst>
                <a:gd name="adj1" fmla="val 0"/>
                <a:gd name="adj2" fmla="val 0"/>
              </a:avLst>
            </a:prstGeom>
            <a:noFill/>
            <a:ln w="12700">
              <a:solidFill>
                <a:srgbClr val="172C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L 字 15">
              <a:extLst>
                <a:ext uri="{FF2B5EF4-FFF2-40B4-BE49-F238E27FC236}">
                  <a16:creationId xmlns:a16="http://schemas.microsoft.com/office/drawing/2014/main" id="{EC053003-5B6F-E731-5C54-70225D069171}"/>
                </a:ext>
              </a:extLst>
            </p:cNvPr>
            <p:cNvSpPr>
              <a:spLocks noGrp="1" noRot="1" noMove="1" noResize="1" noEditPoints="1" noAdjustHandles="1" noChangeArrowheads="1" noChangeShapeType="1"/>
            </p:cNvSpPr>
            <p:nvPr/>
          </p:nvSpPr>
          <p:spPr>
            <a:xfrm flipH="1">
              <a:off x="2987875" y="1782331"/>
              <a:ext cx="432000" cy="324000"/>
            </a:xfrm>
            <a:prstGeom prst="corner">
              <a:avLst>
                <a:gd name="adj1" fmla="val 0"/>
                <a:gd name="adj2" fmla="val 0"/>
              </a:avLst>
            </a:prstGeom>
            <a:noFill/>
            <a:ln w="12700">
              <a:solidFill>
                <a:srgbClr val="172C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L 字 16">
              <a:extLst>
                <a:ext uri="{FF2B5EF4-FFF2-40B4-BE49-F238E27FC236}">
                  <a16:creationId xmlns:a16="http://schemas.microsoft.com/office/drawing/2014/main" id="{6B0E7CA7-F1AF-ECF1-3C92-A85905CF14A1}"/>
                </a:ext>
              </a:extLst>
            </p:cNvPr>
            <p:cNvSpPr>
              <a:spLocks noGrp="1" noRot="1" noMove="1" noResize="1" noEditPoints="1" noAdjustHandles="1" noChangeArrowheads="1" noChangeShapeType="1"/>
            </p:cNvSpPr>
            <p:nvPr/>
          </p:nvSpPr>
          <p:spPr>
            <a:xfrm flipH="1">
              <a:off x="2987875" y="1782331"/>
              <a:ext cx="324000" cy="432000"/>
            </a:xfrm>
            <a:prstGeom prst="corner">
              <a:avLst>
                <a:gd name="adj1" fmla="val 0"/>
                <a:gd name="adj2" fmla="val 0"/>
              </a:avLst>
            </a:prstGeom>
            <a:noFill/>
            <a:ln w="12700">
              <a:solidFill>
                <a:srgbClr val="172C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星: 4 pt 17">
              <a:extLst>
                <a:ext uri="{FF2B5EF4-FFF2-40B4-BE49-F238E27FC236}">
                  <a16:creationId xmlns:a16="http://schemas.microsoft.com/office/drawing/2014/main" id="{303C2B8B-F2D6-D1D4-32D1-129698EAC1C8}"/>
                </a:ext>
              </a:extLst>
            </p:cNvPr>
            <p:cNvSpPr>
              <a:spLocks noGrp="1" noRot="1" noMove="1" noResize="1" noEditPoints="1" noAdjustHandles="1" noChangeArrowheads="1" noChangeShapeType="1"/>
            </p:cNvSpPr>
            <p:nvPr/>
          </p:nvSpPr>
          <p:spPr>
            <a:xfrm>
              <a:off x="11249875" y="15894331"/>
              <a:ext cx="900000" cy="324000"/>
            </a:xfrm>
            <a:prstGeom prst="star4">
              <a:avLst>
                <a:gd name="adj" fmla="val 0"/>
              </a:avLst>
            </a:prstGeom>
            <a:noFill/>
            <a:ln w="12700">
              <a:solidFill>
                <a:srgbClr val="172C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星: 4 pt 18">
              <a:extLst>
                <a:ext uri="{FF2B5EF4-FFF2-40B4-BE49-F238E27FC236}">
                  <a16:creationId xmlns:a16="http://schemas.microsoft.com/office/drawing/2014/main" id="{384F3486-2EE6-6EAB-81EE-C0FCE6224AB1}"/>
                </a:ext>
              </a:extLst>
            </p:cNvPr>
            <p:cNvSpPr>
              <a:spLocks noGrp="1" noRot="1" noMove="1" noResize="1" noEditPoints="1" noAdjustHandles="1" noChangeArrowheads="1" noChangeShapeType="1"/>
            </p:cNvSpPr>
            <p:nvPr/>
          </p:nvSpPr>
          <p:spPr>
            <a:xfrm>
              <a:off x="2987875" y="8550331"/>
              <a:ext cx="324000" cy="900000"/>
            </a:xfrm>
            <a:prstGeom prst="star4">
              <a:avLst>
                <a:gd name="adj" fmla="val 0"/>
              </a:avLst>
            </a:prstGeom>
            <a:noFill/>
            <a:ln w="12700">
              <a:solidFill>
                <a:srgbClr val="172C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星: 4 pt 19">
              <a:extLst>
                <a:ext uri="{FF2B5EF4-FFF2-40B4-BE49-F238E27FC236}">
                  <a16:creationId xmlns:a16="http://schemas.microsoft.com/office/drawing/2014/main" id="{452DE852-9347-1910-768F-FBB7FE6731C1}"/>
                </a:ext>
              </a:extLst>
            </p:cNvPr>
            <p:cNvSpPr>
              <a:spLocks noGrp="1" noRot="1" noMove="1" noResize="1" noEditPoints="1" noAdjustHandles="1" noChangeArrowheads="1" noChangeShapeType="1"/>
            </p:cNvSpPr>
            <p:nvPr/>
          </p:nvSpPr>
          <p:spPr>
            <a:xfrm>
              <a:off x="20087875" y="8550331"/>
              <a:ext cx="324000" cy="900000"/>
            </a:xfrm>
            <a:prstGeom prst="star4">
              <a:avLst>
                <a:gd name="adj" fmla="val 0"/>
              </a:avLst>
            </a:prstGeom>
            <a:noFill/>
            <a:ln w="12700">
              <a:solidFill>
                <a:srgbClr val="172C5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1" name="直線コネクタ 20">
              <a:extLst>
                <a:ext uri="{FF2B5EF4-FFF2-40B4-BE49-F238E27FC236}">
                  <a16:creationId xmlns:a16="http://schemas.microsoft.com/office/drawing/2014/main" id="{6956CB5F-36D7-62B1-2AFD-88EB1E41DDA4}"/>
                </a:ext>
              </a:extLst>
            </p:cNvPr>
            <p:cNvCxnSpPr>
              <a:cxnSpLocks noGrp="1" noRot="1" noMove="1" noResize="1" noEditPoints="1" noAdjustHandles="1" noChangeArrowheads="1" noChangeShapeType="1"/>
            </p:cNvCxnSpPr>
            <p:nvPr/>
          </p:nvCxnSpPr>
          <p:spPr>
            <a:xfrm>
              <a:off x="4134980" y="1782331"/>
              <a:ext cx="0" cy="324000"/>
            </a:xfrm>
            <a:prstGeom prst="line">
              <a:avLst/>
            </a:prstGeom>
            <a:ln w="12700">
              <a:solidFill>
                <a:srgbClr val="172C5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8E0D25BE-0F19-4D12-339B-3281C904E911}"/>
                </a:ext>
              </a:extLst>
            </p:cNvPr>
            <p:cNvCxnSpPr>
              <a:cxnSpLocks noGrp="1" noRot="1" noMove="1" noResize="1" noEditPoints="1" noAdjustHandles="1" noChangeArrowheads="1" noChangeShapeType="1"/>
            </p:cNvCxnSpPr>
            <p:nvPr/>
          </p:nvCxnSpPr>
          <p:spPr>
            <a:xfrm>
              <a:off x="12054980" y="1782331"/>
              <a:ext cx="0" cy="324000"/>
            </a:xfrm>
            <a:prstGeom prst="line">
              <a:avLst/>
            </a:prstGeom>
            <a:ln w="12700">
              <a:solidFill>
                <a:srgbClr val="172C5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810DB1F7-A83B-765A-9F99-F1D9A153FE8A}"/>
                </a:ext>
              </a:extLst>
            </p:cNvPr>
            <p:cNvCxnSpPr>
              <a:cxnSpLocks noGrp="1" noRot="1" noMove="1" noResize="1" noEditPoints="1" noAdjustHandles="1" noChangeArrowheads="1" noChangeShapeType="1"/>
            </p:cNvCxnSpPr>
            <p:nvPr/>
          </p:nvCxnSpPr>
          <p:spPr>
            <a:xfrm>
              <a:off x="12057620" y="15894331"/>
              <a:ext cx="0" cy="324000"/>
            </a:xfrm>
            <a:prstGeom prst="line">
              <a:avLst/>
            </a:prstGeom>
            <a:ln w="12700">
              <a:solidFill>
                <a:srgbClr val="172C5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83133491-E6AF-6E30-72F3-F472C0ABD698}"/>
                </a:ext>
              </a:extLst>
            </p:cNvPr>
            <p:cNvCxnSpPr>
              <a:cxnSpLocks noGrp="1" noRot="1" noMove="1" noResize="1" noEditPoints="1" noAdjustHandles="1" noChangeArrowheads="1" noChangeShapeType="1"/>
            </p:cNvCxnSpPr>
            <p:nvPr/>
          </p:nvCxnSpPr>
          <p:spPr>
            <a:xfrm>
              <a:off x="4134980" y="15894331"/>
              <a:ext cx="0" cy="324000"/>
            </a:xfrm>
            <a:prstGeom prst="line">
              <a:avLst/>
            </a:prstGeom>
            <a:ln w="12700">
              <a:solidFill>
                <a:srgbClr val="172C5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E9033E7D-1966-C2BA-E360-4445CCD0BDA5}"/>
                </a:ext>
              </a:extLst>
            </p:cNvPr>
            <p:cNvCxnSpPr>
              <a:cxnSpLocks noGrp="1" noRot="1" noMove="1" noResize="1" noEditPoints="1" noAdjustHandles="1" noChangeArrowheads="1" noChangeShapeType="1"/>
            </p:cNvCxnSpPr>
            <p:nvPr/>
          </p:nvCxnSpPr>
          <p:spPr>
            <a:xfrm>
              <a:off x="2987875" y="13265445"/>
              <a:ext cx="324000" cy="0"/>
            </a:xfrm>
            <a:prstGeom prst="line">
              <a:avLst/>
            </a:prstGeom>
            <a:ln w="12700">
              <a:solidFill>
                <a:srgbClr val="172C51"/>
              </a:solidFil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BF535DD5-E83D-6E01-113C-0EE6E348B928}"/>
                </a:ext>
              </a:extLst>
            </p:cNvPr>
            <p:cNvCxnSpPr>
              <a:cxnSpLocks noGrp="1" noRot="1" noMove="1" noResize="1" noEditPoints="1" noAdjustHandles="1" noChangeArrowheads="1" noChangeShapeType="1"/>
            </p:cNvCxnSpPr>
            <p:nvPr/>
          </p:nvCxnSpPr>
          <p:spPr>
            <a:xfrm>
              <a:off x="20087875" y="13270616"/>
              <a:ext cx="324000" cy="0"/>
            </a:xfrm>
            <a:prstGeom prst="line">
              <a:avLst/>
            </a:prstGeom>
            <a:ln w="12700">
              <a:solidFill>
                <a:srgbClr val="172C51"/>
              </a:solidFill>
            </a:ln>
          </p:spPr>
          <p:style>
            <a:lnRef idx="1">
              <a:schemeClr val="accent1"/>
            </a:lnRef>
            <a:fillRef idx="0">
              <a:schemeClr val="accent1"/>
            </a:fillRef>
            <a:effectRef idx="0">
              <a:schemeClr val="accent1"/>
            </a:effectRef>
            <a:fontRef idx="minor">
              <a:schemeClr val="tx1"/>
            </a:fontRef>
          </p:style>
        </p:cxnSp>
      </p:grpSp>
      <p:grpSp>
        <p:nvGrpSpPr>
          <p:cNvPr id="69" name="フォルダガイド線">
            <a:extLst>
              <a:ext uri="{FF2B5EF4-FFF2-40B4-BE49-F238E27FC236}">
                <a16:creationId xmlns:a16="http://schemas.microsoft.com/office/drawing/2014/main" id="{9E01AAFE-3484-4BDA-D25C-CB1E0F7E14B3}"/>
              </a:ext>
            </a:extLst>
          </p:cNvPr>
          <p:cNvGrpSpPr>
            <a:grpSpLocks/>
          </p:cNvGrpSpPr>
          <p:nvPr userDrawn="1"/>
        </p:nvGrpSpPr>
        <p:grpSpPr>
          <a:xfrm>
            <a:off x="3411920" y="2106331"/>
            <a:ext cx="16676331" cy="14749722"/>
            <a:chOff x="3411920" y="2106331"/>
            <a:chExt cx="16676331" cy="14749722"/>
          </a:xfrm>
        </p:grpSpPr>
        <p:sp>
          <p:nvSpPr>
            <p:cNvPr id="31" name="テキスト ボックス 30">
              <a:extLst>
                <a:ext uri="{FF2B5EF4-FFF2-40B4-BE49-F238E27FC236}">
                  <a16:creationId xmlns:a16="http://schemas.microsoft.com/office/drawing/2014/main" id="{F768D26A-E1B4-FFF6-D0B3-A9FA12E5A3E3}"/>
                </a:ext>
              </a:extLst>
            </p:cNvPr>
            <p:cNvSpPr txBox="1">
              <a:spLocks/>
            </p:cNvSpPr>
            <p:nvPr/>
          </p:nvSpPr>
          <p:spPr>
            <a:xfrm flipV="1">
              <a:off x="4965199" y="14006563"/>
              <a:ext cx="4954818" cy="1015663"/>
            </a:xfrm>
            <a:prstGeom prst="rect">
              <a:avLst/>
            </a:prstGeom>
            <a:noFill/>
          </p:spPr>
          <p:txBody>
            <a:bodyPr wrap="square" rtlCol="0">
              <a:spAutoFit/>
            </a:bodyPr>
            <a:lstStyle/>
            <a:p>
              <a:pPr algn="ctr"/>
              <a:r>
                <a:rPr kumimoji="1" lang="ja-JP" altLang="en-US" sz="6000" b="1" spc="700" baseline="0" dirty="0">
                  <a:solidFill>
                    <a:schemeClr val="tx2">
                      <a:lumMod val="75000"/>
                      <a:lumOff val="25000"/>
                      <a:alpha val="50000"/>
                    </a:schemeClr>
                  </a:solidFill>
                  <a:latin typeface="BIZ UDPゴシック" panose="020B0400000000000000" pitchFamily="50" charset="-128"/>
                  <a:ea typeface="BIZ UDPゴシック" panose="020B0400000000000000" pitchFamily="50" charset="-128"/>
                </a:rPr>
                <a:t>ポケット</a:t>
              </a:r>
            </a:p>
          </p:txBody>
        </p:sp>
        <p:sp>
          <p:nvSpPr>
            <p:cNvPr id="32" name="テキスト ボックス 31">
              <a:extLst>
                <a:ext uri="{FF2B5EF4-FFF2-40B4-BE49-F238E27FC236}">
                  <a16:creationId xmlns:a16="http://schemas.microsoft.com/office/drawing/2014/main" id="{0E31973B-8113-6724-2A21-C89824BA4312}"/>
                </a:ext>
              </a:extLst>
            </p:cNvPr>
            <p:cNvSpPr txBox="1">
              <a:spLocks/>
            </p:cNvSpPr>
            <p:nvPr/>
          </p:nvSpPr>
          <p:spPr>
            <a:xfrm>
              <a:off x="13926501" y="6972761"/>
              <a:ext cx="4173821" cy="1015663"/>
            </a:xfrm>
            <a:prstGeom prst="rect">
              <a:avLst/>
            </a:prstGeom>
            <a:noFill/>
          </p:spPr>
          <p:txBody>
            <a:bodyPr wrap="square" rtlCol="0">
              <a:spAutoFit/>
            </a:bodyPr>
            <a:lstStyle/>
            <a:p>
              <a:pPr algn="ctr"/>
              <a:r>
                <a:rPr kumimoji="1" lang="ja-JP" altLang="en-US" sz="6000" b="1" dirty="0">
                  <a:solidFill>
                    <a:schemeClr val="tx2">
                      <a:lumMod val="75000"/>
                      <a:lumOff val="25000"/>
                      <a:alpha val="50000"/>
                    </a:schemeClr>
                  </a:solidFill>
                  <a:latin typeface="BIZ UDPゴシック" panose="020B0400000000000000" pitchFamily="50" charset="-128"/>
                  <a:ea typeface="BIZ UDPゴシック" panose="020B0400000000000000" pitchFamily="50" charset="-128"/>
                </a:rPr>
                <a:t>表紙（</a:t>
              </a:r>
              <a:r>
                <a:rPr kumimoji="1" lang="en-US" altLang="ja-JP" sz="6000" b="1" dirty="0">
                  <a:solidFill>
                    <a:schemeClr val="tx2">
                      <a:lumMod val="75000"/>
                      <a:lumOff val="25000"/>
                      <a:alpha val="50000"/>
                    </a:schemeClr>
                  </a:solidFill>
                  <a:latin typeface="BIZ UDPゴシック" panose="020B0400000000000000" pitchFamily="50" charset="-128"/>
                  <a:ea typeface="BIZ UDPゴシック" panose="020B0400000000000000" pitchFamily="50" charset="-128"/>
                </a:rPr>
                <a:t>P1</a:t>
              </a:r>
              <a:r>
                <a:rPr kumimoji="1" lang="ja-JP" altLang="en-US" sz="6000" b="1" dirty="0">
                  <a:solidFill>
                    <a:schemeClr val="tx2">
                      <a:lumMod val="75000"/>
                      <a:lumOff val="25000"/>
                      <a:alpha val="50000"/>
                    </a:schemeClr>
                  </a:solidFill>
                  <a:latin typeface="BIZ UDPゴシック" panose="020B0400000000000000" pitchFamily="50" charset="-128"/>
                  <a:ea typeface="BIZ UDPゴシック" panose="020B0400000000000000" pitchFamily="50" charset="-128"/>
                </a:rPr>
                <a:t>）</a:t>
              </a:r>
            </a:p>
          </p:txBody>
        </p:sp>
        <p:grpSp>
          <p:nvGrpSpPr>
            <p:cNvPr id="78" name="黒枠">
              <a:extLst>
                <a:ext uri="{FF2B5EF4-FFF2-40B4-BE49-F238E27FC236}">
                  <a16:creationId xmlns:a16="http://schemas.microsoft.com/office/drawing/2014/main" id="{BBEDB414-DDF9-BA9A-A60F-B4D7A083859D}"/>
                </a:ext>
              </a:extLst>
            </p:cNvPr>
            <p:cNvGrpSpPr>
              <a:grpSpLocks/>
            </p:cNvGrpSpPr>
            <p:nvPr/>
          </p:nvGrpSpPr>
          <p:grpSpPr>
            <a:xfrm>
              <a:off x="3411920" y="2213445"/>
              <a:ext cx="16561492" cy="14642608"/>
              <a:chOff x="4313600" y="3113191"/>
              <a:chExt cx="16561492" cy="14642608"/>
            </a:xfrm>
          </p:grpSpPr>
          <p:sp>
            <p:nvSpPr>
              <p:cNvPr id="58" name="円弧 57">
                <a:extLst>
                  <a:ext uri="{FF2B5EF4-FFF2-40B4-BE49-F238E27FC236}">
                    <a16:creationId xmlns:a16="http://schemas.microsoft.com/office/drawing/2014/main" id="{4728D278-2BD3-86EB-3F22-8E089E161570}"/>
                  </a:ext>
                </a:extLst>
              </p:cNvPr>
              <p:cNvSpPr>
                <a:spLocks/>
              </p:cNvSpPr>
              <p:nvPr/>
            </p:nvSpPr>
            <p:spPr>
              <a:xfrm rot="2330598">
                <a:off x="5792451" y="15971696"/>
                <a:ext cx="1165343" cy="1784103"/>
              </a:xfrm>
              <a:prstGeom prst="arc">
                <a:avLst>
                  <a:gd name="adj1" fmla="val 15108334"/>
                  <a:gd name="adj2" fmla="val 17667569"/>
                </a:avLst>
              </a:prstGeom>
              <a:ln w="381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7" name="正方形/長方形 66">
                <a:extLst>
                  <a:ext uri="{FF2B5EF4-FFF2-40B4-BE49-F238E27FC236}">
                    <a16:creationId xmlns:a16="http://schemas.microsoft.com/office/drawing/2014/main" id="{9BD53E5B-D8F3-DDCA-A274-1B2C26D567FB}"/>
                  </a:ext>
                </a:extLst>
              </p:cNvPr>
              <p:cNvSpPr>
                <a:spLocks/>
              </p:cNvSpPr>
              <p:nvPr/>
            </p:nvSpPr>
            <p:spPr>
              <a:xfrm>
                <a:off x="12955092" y="3113191"/>
                <a:ext cx="7920000" cy="11052000"/>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sp>
            <p:nvSpPr>
              <p:cNvPr id="68" name="正方形/長方形 67">
                <a:extLst>
                  <a:ext uri="{FF2B5EF4-FFF2-40B4-BE49-F238E27FC236}">
                    <a16:creationId xmlns:a16="http://schemas.microsoft.com/office/drawing/2014/main" id="{654852AE-95AB-A4B3-A18C-3A4A48E93A38}"/>
                  </a:ext>
                </a:extLst>
              </p:cNvPr>
              <p:cNvSpPr>
                <a:spLocks/>
              </p:cNvSpPr>
              <p:nvPr/>
            </p:nvSpPr>
            <p:spPr>
              <a:xfrm>
                <a:off x="5035092" y="3113191"/>
                <a:ext cx="7920000" cy="11052000"/>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050"/>
              </a:p>
            </p:txBody>
          </p:sp>
          <p:cxnSp>
            <p:nvCxnSpPr>
              <p:cNvPr id="64" name="直線コネクタ 63">
                <a:extLst>
                  <a:ext uri="{FF2B5EF4-FFF2-40B4-BE49-F238E27FC236}">
                    <a16:creationId xmlns:a16="http://schemas.microsoft.com/office/drawing/2014/main" id="{AA9AD65D-278C-954D-6BF5-BD7FA5059AF5}"/>
                  </a:ext>
                </a:extLst>
              </p:cNvPr>
              <p:cNvCxnSpPr>
                <a:cxnSpLocks/>
              </p:cNvCxnSpPr>
              <p:nvPr/>
            </p:nvCxnSpPr>
            <p:spPr>
              <a:xfrm>
                <a:off x="4317626" y="11789824"/>
                <a:ext cx="0" cy="222979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F94088D4-AA4C-8ED1-BEDC-6D31F899575D}"/>
                  </a:ext>
                </a:extLst>
              </p:cNvPr>
              <p:cNvCxnSpPr>
                <a:cxnSpLocks/>
              </p:cNvCxnSpPr>
              <p:nvPr/>
            </p:nvCxnSpPr>
            <p:spPr>
              <a:xfrm flipH="1">
                <a:off x="4318575" y="11680616"/>
                <a:ext cx="716517" cy="11101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直線コネクタ 65">
                <a:extLst>
                  <a:ext uri="{FF2B5EF4-FFF2-40B4-BE49-F238E27FC236}">
                    <a16:creationId xmlns:a16="http://schemas.microsoft.com/office/drawing/2014/main" id="{592B9600-00D1-D17F-3230-A9FFE91698BC}"/>
                  </a:ext>
                </a:extLst>
              </p:cNvPr>
              <p:cNvCxnSpPr>
                <a:cxnSpLocks/>
              </p:cNvCxnSpPr>
              <p:nvPr/>
            </p:nvCxnSpPr>
            <p:spPr>
              <a:xfrm rot="60000" flipH="1" flipV="1">
                <a:off x="4313600" y="14025910"/>
                <a:ext cx="721492" cy="984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6A4B5865-4A28-5539-3A34-540C83CA2DDC}"/>
                  </a:ext>
                </a:extLst>
              </p:cNvPr>
              <p:cNvCxnSpPr>
                <a:cxnSpLocks/>
              </p:cNvCxnSpPr>
              <p:nvPr/>
            </p:nvCxnSpPr>
            <p:spPr>
              <a:xfrm>
                <a:off x="5035092" y="14167253"/>
                <a:ext cx="0" cy="25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直線コネクタ 54">
                <a:extLst>
                  <a:ext uri="{FF2B5EF4-FFF2-40B4-BE49-F238E27FC236}">
                    <a16:creationId xmlns:a16="http://schemas.microsoft.com/office/drawing/2014/main" id="{F58B1360-01D1-1865-B53A-263A9FE3C337}"/>
                  </a:ext>
                </a:extLst>
              </p:cNvPr>
              <p:cNvCxnSpPr>
                <a:cxnSpLocks/>
              </p:cNvCxnSpPr>
              <p:nvPr/>
            </p:nvCxnSpPr>
            <p:spPr>
              <a:xfrm flipH="1">
                <a:off x="5035092" y="16687572"/>
                <a:ext cx="620233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直線コネクタ 55">
                <a:extLst>
                  <a:ext uri="{FF2B5EF4-FFF2-40B4-BE49-F238E27FC236}">
                    <a16:creationId xmlns:a16="http://schemas.microsoft.com/office/drawing/2014/main" id="{C2718E11-B001-29CE-BBFB-238457E20A6F}"/>
                  </a:ext>
                </a:extLst>
              </p:cNvPr>
              <p:cNvCxnSpPr>
                <a:cxnSpLocks/>
                <a:endCxn id="57" idx="0"/>
              </p:cNvCxnSpPr>
              <p:nvPr/>
            </p:nvCxnSpPr>
            <p:spPr>
              <a:xfrm flipH="1">
                <a:off x="11566983" y="14165191"/>
                <a:ext cx="489456" cy="228852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円弧 56">
                <a:extLst>
                  <a:ext uri="{FF2B5EF4-FFF2-40B4-BE49-F238E27FC236}">
                    <a16:creationId xmlns:a16="http://schemas.microsoft.com/office/drawing/2014/main" id="{E1507422-D528-A391-64BB-EC53D22D02FB}"/>
                  </a:ext>
                </a:extLst>
              </p:cNvPr>
              <p:cNvSpPr>
                <a:spLocks/>
              </p:cNvSpPr>
              <p:nvPr/>
            </p:nvSpPr>
            <p:spPr>
              <a:xfrm rot="9023560">
                <a:off x="10548673" y="15331425"/>
                <a:ext cx="1014342" cy="1399878"/>
              </a:xfrm>
              <a:prstGeom prst="arc">
                <a:avLst>
                  <a:gd name="adj1" fmla="val 14950432"/>
                  <a:gd name="adj2" fmla="val 17080291"/>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59" name="円弧 58">
                <a:extLst>
                  <a:ext uri="{FF2B5EF4-FFF2-40B4-BE49-F238E27FC236}">
                    <a16:creationId xmlns:a16="http://schemas.microsoft.com/office/drawing/2014/main" id="{B6751098-DBAA-3752-580F-C06DB4B1709D}"/>
                  </a:ext>
                </a:extLst>
              </p:cNvPr>
              <p:cNvSpPr>
                <a:spLocks/>
              </p:cNvSpPr>
              <p:nvPr/>
            </p:nvSpPr>
            <p:spPr>
              <a:xfrm rot="2279291" flipH="1" flipV="1">
                <a:off x="9850597" y="13090199"/>
                <a:ext cx="1166722" cy="1784103"/>
              </a:xfrm>
              <a:prstGeom prst="arc">
                <a:avLst>
                  <a:gd name="adj1" fmla="val 15135656"/>
                  <a:gd name="adj2" fmla="val 17658773"/>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0" name="フローチャート: 結合子 59">
                <a:extLst>
                  <a:ext uri="{FF2B5EF4-FFF2-40B4-BE49-F238E27FC236}">
                    <a16:creationId xmlns:a16="http://schemas.microsoft.com/office/drawing/2014/main" id="{2A8396A9-4B85-BC1C-419F-7796C6507874}"/>
                  </a:ext>
                </a:extLst>
              </p:cNvPr>
              <p:cNvSpPr>
                <a:spLocks/>
              </p:cNvSpPr>
              <p:nvPr/>
            </p:nvSpPr>
            <p:spPr>
              <a:xfrm>
                <a:off x="9687491" y="14307657"/>
                <a:ext cx="70644" cy="72079"/>
              </a:xfrm>
              <a:prstGeom prst="flowChartConnector">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フローチャート: 結合子 60">
                <a:extLst>
                  <a:ext uri="{FF2B5EF4-FFF2-40B4-BE49-F238E27FC236}">
                    <a16:creationId xmlns:a16="http://schemas.microsoft.com/office/drawing/2014/main" id="{945E0A8F-900B-8846-28DF-3F77A7EA1CEC}"/>
                  </a:ext>
                </a:extLst>
              </p:cNvPr>
              <p:cNvSpPr>
                <a:spLocks/>
              </p:cNvSpPr>
              <p:nvPr/>
            </p:nvSpPr>
            <p:spPr>
              <a:xfrm>
                <a:off x="10116117" y="14738666"/>
                <a:ext cx="70644" cy="72079"/>
              </a:xfrm>
              <a:prstGeom prst="flowChartConnector">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フローチャート: 結合子 61">
                <a:extLst>
                  <a:ext uri="{FF2B5EF4-FFF2-40B4-BE49-F238E27FC236}">
                    <a16:creationId xmlns:a16="http://schemas.microsoft.com/office/drawing/2014/main" id="{E61AA0CD-B4F9-2368-70F2-B318870D6ED2}"/>
                  </a:ext>
                </a:extLst>
              </p:cNvPr>
              <p:cNvSpPr>
                <a:spLocks/>
              </p:cNvSpPr>
              <p:nvPr/>
            </p:nvSpPr>
            <p:spPr>
              <a:xfrm>
                <a:off x="6627586" y="16038830"/>
                <a:ext cx="70644" cy="72079"/>
              </a:xfrm>
              <a:prstGeom prst="flowChartConnector">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フローチャート: 結合子 62">
                <a:extLst>
                  <a:ext uri="{FF2B5EF4-FFF2-40B4-BE49-F238E27FC236}">
                    <a16:creationId xmlns:a16="http://schemas.microsoft.com/office/drawing/2014/main" id="{D2ABFFB2-EAE1-9114-5DE9-3880A8A75612}"/>
                  </a:ext>
                </a:extLst>
              </p:cNvPr>
              <p:cNvSpPr>
                <a:spLocks/>
              </p:cNvSpPr>
              <p:nvPr/>
            </p:nvSpPr>
            <p:spPr>
              <a:xfrm>
                <a:off x="7056213" y="16469838"/>
                <a:ext cx="70644" cy="72079"/>
              </a:xfrm>
              <a:prstGeom prst="flowChartConnector">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1" name="緑枠">
              <a:extLst>
                <a:ext uri="{FF2B5EF4-FFF2-40B4-BE49-F238E27FC236}">
                  <a16:creationId xmlns:a16="http://schemas.microsoft.com/office/drawing/2014/main" id="{3A9BEF27-DA94-BC63-A377-D8E4129F994D}"/>
                </a:ext>
              </a:extLst>
            </p:cNvPr>
            <p:cNvGrpSpPr>
              <a:grpSpLocks/>
            </p:cNvGrpSpPr>
            <p:nvPr/>
          </p:nvGrpSpPr>
          <p:grpSpPr>
            <a:xfrm>
              <a:off x="4025412" y="2106331"/>
              <a:ext cx="16062839" cy="13788000"/>
              <a:chOff x="4927092" y="3006077"/>
              <a:chExt cx="16062839" cy="13788000"/>
            </a:xfrm>
          </p:grpSpPr>
          <p:cxnSp>
            <p:nvCxnSpPr>
              <p:cNvPr id="45" name="直線コネクタ 44">
                <a:extLst>
                  <a:ext uri="{FF2B5EF4-FFF2-40B4-BE49-F238E27FC236}">
                    <a16:creationId xmlns:a16="http://schemas.microsoft.com/office/drawing/2014/main" id="{9E2CE7BF-0AFF-F0D2-F782-39AE3C414910}"/>
                  </a:ext>
                </a:extLst>
              </p:cNvPr>
              <p:cNvCxnSpPr>
                <a:cxnSpLocks/>
              </p:cNvCxnSpPr>
              <p:nvPr/>
            </p:nvCxnSpPr>
            <p:spPr>
              <a:xfrm>
                <a:off x="4931987" y="3006077"/>
                <a:ext cx="16056000" cy="0"/>
              </a:xfrm>
              <a:prstGeom prst="line">
                <a:avLst/>
              </a:prstGeom>
              <a:ln w="12700">
                <a:solidFill>
                  <a:srgbClr val="00FF99"/>
                </a:solidFill>
              </a:ln>
            </p:spPr>
            <p:style>
              <a:lnRef idx="1">
                <a:schemeClr val="accent1"/>
              </a:lnRef>
              <a:fillRef idx="0">
                <a:schemeClr val="accent1"/>
              </a:fillRef>
              <a:effectRef idx="0">
                <a:schemeClr val="accent1"/>
              </a:effectRef>
              <a:fontRef idx="minor">
                <a:schemeClr val="tx1"/>
              </a:fontRef>
            </p:style>
          </p:cxnSp>
          <p:cxnSp>
            <p:nvCxnSpPr>
              <p:cNvPr id="46" name="直線コネクタ 45">
                <a:extLst>
                  <a:ext uri="{FF2B5EF4-FFF2-40B4-BE49-F238E27FC236}">
                    <a16:creationId xmlns:a16="http://schemas.microsoft.com/office/drawing/2014/main" id="{FE678ACD-C8D6-EA8E-2256-EB6DA45D9A84}"/>
                  </a:ext>
                </a:extLst>
              </p:cNvPr>
              <p:cNvCxnSpPr>
                <a:cxnSpLocks/>
              </p:cNvCxnSpPr>
              <p:nvPr/>
            </p:nvCxnSpPr>
            <p:spPr>
              <a:xfrm>
                <a:off x="4931987" y="3006077"/>
                <a:ext cx="0" cy="13788000"/>
              </a:xfrm>
              <a:prstGeom prst="line">
                <a:avLst/>
              </a:prstGeom>
              <a:ln w="12700">
                <a:solidFill>
                  <a:srgbClr val="00FF99"/>
                </a:solidFill>
              </a:ln>
            </p:spPr>
            <p:style>
              <a:lnRef idx="1">
                <a:schemeClr val="accent1"/>
              </a:lnRef>
              <a:fillRef idx="0">
                <a:schemeClr val="accent1"/>
              </a:fillRef>
              <a:effectRef idx="0">
                <a:schemeClr val="accent1"/>
              </a:effectRef>
              <a:fontRef idx="minor">
                <a:schemeClr val="tx1"/>
              </a:fontRef>
            </p:style>
          </p:cxnSp>
          <p:cxnSp>
            <p:nvCxnSpPr>
              <p:cNvPr id="47" name="直線コネクタ 46">
                <a:extLst>
                  <a:ext uri="{FF2B5EF4-FFF2-40B4-BE49-F238E27FC236}">
                    <a16:creationId xmlns:a16="http://schemas.microsoft.com/office/drawing/2014/main" id="{398F3088-6CC1-73E2-C13C-19D8911CBC18}"/>
                  </a:ext>
                </a:extLst>
              </p:cNvPr>
              <p:cNvCxnSpPr>
                <a:cxnSpLocks/>
              </p:cNvCxnSpPr>
              <p:nvPr/>
            </p:nvCxnSpPr>
            <p:spPr>
              <a:xfrm>
                <a:off x="4927092" y="16791809"/>
                <a:ext cx="7222895" cy="2268"/>
              </a:xfrm>
              <a:prstGeom prst="line">
                <a:avLst/>
              </a:prstGeom>
              <a:ln w="12700">
                <a:solidFill>
                  <a:srgbClr val="00FF99"/>
                </a:solidFill>
              </a:ln>
            </p:spPr>
            <p:style>
              <a:lnRef idx="1">
                <a:schemeClr val="accent1"/>
              </a:lnRef>
              <a:fillRef idx="0">
                <a:schemeClr val="accent1"/>
              </a:fillRef>
              <a:effectRef idx="0">
                <a:schemeClr val="accent1"/>
              </a:effectRef>
              <a:fontRef idx="minor">
                <a:schemeClr val="tx1"/>
              </a:fontRef>
            </p:style>
          </p:cxnSp>
          <p:cxnSp>
            <p:nvCxnSpPr>
              <p:cNvPr id="48" name="直線コネクタ 47">
                <a:extLst>
                  <a:ext uri="{FF2B5EF4-FFF2-40B4-BE49-F238E27FC236}">
                    <a16:creationId xmlns:a16="http://schemas.microsoft.com/office/drawing/2014/main" id="{33ECECA9-D32B-12FD-30CA-9CCDB2B4E4A9}"/>
                  </a:ext>
                </a:extLst>
              </p:cNvPr>
              <p:cNvCxnSpPr>
                <a:cxnSpLocks/>
              </p:cNvCxnSpPr>
              <p:nvPr/>
            </p:nvCxnSpPr>
            <p:spPr>
              <a:xfrm>
                <a:off x="20989931" y="3006077"/>
                <a:ext cx="0" cy="11268000"/>
              </a:xfrm>
              <a:prstGeom prst="line">
                <a:avLst/>
              </a:prstGeom>
              <a:ln w="12700">
                <a:solidFill>
                  <a:srgbClr val="00FF99"/>
                </a:solidFill>
              </a:ln>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C0B8A529-3854-E00A-5B79-42EB44F9E46C}"/>
                  </a:ext>
                </a:extLst>
              </p:cNvPr>
              <p:cNvCxnSpPr>
                <a:cxnSpLocks/>
              </p:cNvCxnSpPr>
              <p:nvPr/>
            </p:nvCxnSpPr>
            <p:spPr>
              <a:xfrm>
                <a:off x="12149987" y="14274572"/>
                <a:ext cx="8835182" cy="0"/>
              </a:xfrm>
              <a:prstGeom prst="line">
                <a:avLst/>
              </a:prstGeom>
              <a:ln w="12700">
                <a:solidFill>
                  <a:srgbClr val="00FF99"/>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B9ADFDD1-3723-6533-C4FF-54B06D0177FE}"/>
                  </a:ext>
                </a:extLst>
              </p:cNvPr>
              <p:cNvCxnSpPr>
                <a:cxnSpLocks/>
              </p:cNvCxnSpPr>
              <p:nvPr/>
            </p:nvCxnSpPr>
            <p:spPr>
              <a:xfrm>
                <a:off x="12149987" y="14274077"/>
                <a:ext cx="0" cy="2520000"/>
              </a:xfrm>
              <a:prstGeom prst="line">
                <a:avLst/>
              </a:prstGeom>
              <a:ln w="12700">
                <a:solidFill>
                  <a:srgbClr val="00FF99"/>
                </a:solidFill>
              </a:ln>
            </p:spPr>
            <p:style>
              <a:lnRef idx="1">
                <a:schemeClr val="accent1"/>
              </a:lnRef>
              <a:fillRef idx="0">
                <a:schemeClr val="accent1"/>
              </a:fillRef>
              <a:effectRef idx="0">
                <a:schemeClr val="accent1"/>
              </a:effectRef>
              <a:fontRef idx="minor">
                <a:schemeClr val="tx1"/>
              </a:fontRef>
            </p:style>
          </p:cxnSp>
        </p:grpSp>
        <p:grpSp>
          <p:nvGrpSpPr>
            <p:cNvPr id="72" name="ピンク枠">
              <a:extLst>
                <a:ext uri="{FF2B5EF4-FFF2-40B4-BE49-F238E27FC236}">
                  <a16:creationId xmlns:a16="http://schemas.microsoft.com/office/drawing/2014/main" id="{5ADE8B3A-1D11-A9F5-5DC6-67A3057B0C68}"/>
                </a:ext>
              </a:extLst>
            </p:cNvPr>
            <p:cNvGrpSpPr>
              <a:grpSpLocks/>
            </p:cNvGrpSpPr>
            <p:nvPr/>
          </p:nvGrpSpPr>
          <p:grpSpPr>
            <a:xfrm>
              <a:off x="4224143" y="2321445"/>
              <a:ext cx="15641269" cy="13447412"/>
              <a:chOff x="5125823" y="3221191"/>
              <a:chExt cx="15641269" cy="13447412"/>
            </a:xfrm>
          </p:grpSpPr>
          <p:sp>
            <p:nvSpPr>
              <p:cNvPr id="37" name="正方形/長方形 36">
                <a:extLst>
                  <a:ext uri="{FF2B5EF4-FFF2-40B4-BE49-F238E27FC236}">
                    <a16:creationId xmlns:a16="http://schemas.microsoft.com/office/drawing/2014/main" id="{0BC7209D-EC89-D530-285E-F5147C3076D3}"/>
                  </a:ext>
                </a:extLst>
              </p:cNvPr>
              <p:cNvSpPr>
                <a:spLocks/>
              </p:cNvSpPr>
              <p:nvPr/>
            </p:nvSpPr>
            <p:spPr>
              <a:xfrm>
                <a:off x="5143092" y="3221191"/>
                <a:ext cx="7704000" cy="10836000"/>
              </a:xfrm>
              <a:prstGeom prst="rect">
                <a:avLst/>
              </a:prstGeom>
              <a:noFill/>
              <a:ln w="12700">
                <a:solidFill>
                  <a:srgbClr val="FF00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8" name="正方形/長方形 37">
                <a:extLst>
                  <a:ext uri="{FF2B5EF4-FFF2-40B4-BE49-F238E27FC236}">
                    <a16:creationId xmlns:a16="http://schemas.microsoft.com/office/drawing/2014/main" id="{2FD40168-C68D-3DBB-690C-756A1B919473}"/>
                  </a:ext>
                </a:extLst>
              </p:cNvPr>
              <p:cNvSpPr>
                <a:spLocks/>
              </p:cNvSpPr>
              <p:nvPr/>
            </p:nvSpPr>
            <p:spPr>
              <a:xfrm>
                <a:off x="13063092" y="3221191"/>
                <a:ext cx="7704000" cy="10836000"/>
              </a:xfrm>
              <a:prstGeom prst="rect">
                <a:avLst/>
              </a:prstGeom>
              <a:noFill/>
              <a:ln w="12700">
                <a:solidFill>
                  <a:srgbClr val="FF00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0" name="直線コネクタ 39">
                <a:extLst>
                  <a:ext uri="{FF2B5EF4-FFF2-40B4-BE49-F238E27FC236}">
                    <a16:creationId xmlns:a16="http://schemas.microsoft.com/office/drawing/2014/main" id="{1339F11E-19DC-775C-BFD3-44EC1212A907}"/>
                  </a:ext>
                </a:extLst>
              </p:cNvPr>
              <p:cNvCxnSpPr>
                <a:cxnSpLocks/>
              </p:cNvCxnSpPr>
              <p:nvPr/>
            </p:nvCxnSpPr>
            <p:spPr>
              <a:xfrm>
                <a:off x="5143092" y="14269427"/>
                <a:ext cx="0" cy="2301268"/>
              </a:xfrm>
              <a:prstGeom prst="line">
                <a:avLst/>
              </a:prstGeom>
              <a:ln w="12700">
                <a:solidFill>
                  <a:srgbClr val="FF0066"/>
                </a:solidFill>
              </a:ln>
            </p:spPr>
            <p:style>
              <a:lnRef idx="1">
                <a:schemeClr val="accent1"/>
              </a:lnRef>
              <a:fillRef idx="0">
                <a:schemeClr val="accent1"/>
              </a:fillRef>
              <a:effectRef idx="0">
                <a:schemeClr val="accent1"/>
              </a:effectRef>
              <a:fontRef idx="minor">
                <a:schemeClr val="tx1"/>
              </a:fontRef>
            </p:style>
          </p:cxnSp>
          <p:cxnSp>
            <p:nvCxnSpPr>
              <p:cNvPr id="41" name="直線コネクタ 40">
                <a:extLst>
                  <a:ext uri="{FF2B5EF4-FFF2-40B4-BE49-F238E27FC236}">
                    <a16:creationId xmlns:a16="http://schemas.microsoft.com/office/drawing/2014/main" id="{7A21F26D-F364-79FD-FD13-86AD72528D97}"/>
                  </a:ext>
                </a:extLst>
              </p:cNvPr>
              <p:cNvCxnSpPr>
                <a:cxnSpLocks/>
              </p:cNvCxnSpPr>
              <p:nvPr/>
            </p:nvCxnSpPr>
            <p:spPr>
              <a:xfrm flipH="1">
                <a:off x="5143092" y="16570695"/>
                <a:ext cx="6036632" cy="0"/>
              </a:xfrm>
              <a:prstGeom prst="line">
                <a:avLst/>
              </a:prstGeom>
              <a:ln w="12700">
                <a:solidFill>
                  <a:srgbClr val="FF0066"/>
                </a:solidFill>
              </a:ln>
            </p:spPr>
            <p:style>
              <a:lnRef idx="1">
                <a:schemeClr val="accent1"/>
              </a:lnRef>
              <a:fillRef idx="0">
                <a:schemeClr val="accent1"/>
              </a:fillRef>
              <a:effectRef idx="0">
                <a:schemeClr val="accent1"/>
              </a:effectRef>
              <a:fontRef idx="minor">
                <a:schemeClr val="tx1"/>
              </a:fontRef>
            </p:style>
          </p:cxnSp>
          <p:cxnSp>
            <p:nvCxnSpPr>
              <p:cNvPr id="42" name="直線コネクタ 41">
                <a:extLst>
                  <a:ext uri="{FF2B5EF4-FFF2-40B4-BE49-F238E27FC236}">
                    <a16:creationId xmlns:a16="http://schemas.microsoft.com/office/drawing/2014/main" id="{CA6DEE7C-5083-17B7-D17F-C1984945924E}"/>
                  </a:ext>
                </a:extLst>
              </p:cNvPr>
              <p:cNvCxnSpPr>
                <a:cxnSpLocks/>
              </p:cNvCxnSpPr>
              <p:nvPr/>
            </p:nvCxnSpPr>
            <p:spPr>
              <a:xfrm flipH="1">
                <a:off x="11484658" y="14269427"/>
                <a:ext cx="424981" cy="2056997"/>
              </a:xfrm>
              <a:prstGeom prst="line">
                <a:avLst/>
              </a:prstGeom>
              <a:ln w="12700">
                <a:solidFill>
                  <a:srgbClr val="FF0066"/>
                </a:solidFill>
              </a:ln>
            </p:spPr>
            <p:style>
              <a:lnRef idx="1">
                <a:schemeClr val="accent1"/>
              </a:lnRef>
              <a:fillRef idx="0">
                <a:schemeClr val="accent1"/>
              </a:fillRef>
              <a:effectRef idx="0">
                <a:schemeClr val="accent1"/>
              </a:effectRef>
              <a:fontRef idx="minor">
                <a:schemeClr val="tx1"/>
              </a:fontRef>
            </p:style>
          </p:cxnSp>
          <p:sp>
            <p:nvSpPr>
              <p:cNvPr id="43" name="円弧 42">
                <a:extLst>
                  <a:ext uri="{FF2B5EF4-FFF2-40B4-BE49-F238E27FC236}">
                    <a16:creationId xmlns:a16="http://schemas.microsoft.com/office/drawing/2014/main" id="{36FD03FE-A3ED-E15F-D48A-8941E5B5DFCC}"/>
                  </a:ext>
                </a:extLst>
              </p:cNvPr>
              <p:cNvSpPr>
                <a:spLocks/>
              </p:cNvSpPr>
              <p:nvPr/>
            </p:nvSpPr>
            <p:spPr>
              <a:xfrm rot="8267446">
                <a:off x="10455513" y="15268725"/>
                <a:ext cx="930917" cy="1399878"/>
              </a:xfrm>
              <a:prstGeom prst="arc">
                <a:avLst>
                  <a:gd name="adj1" fmla="val 15220830"/>
                  <a:gd name="adj2" fmla="val 17391904"/>
                </a:avLst>
              </a:prstGeom>
              <a:ln w="12700">
                <a:solidFill>
                  <a:srgbClr val="FF006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44" name="直線コネクタ 43">
                <a:extLst>
                  <a:ext uri="{FF2B5EF4-FFF2-40B4-BE49-F238E27FC236}">
                    <a16:creationId xmlns:a16="http://schemas.microsoft.com/office/drawing/2014/main" id="{A15001D1-C83D-B3B5-6730-E30B473388C8}"/>
                  </a:ext>
                </a:extLst>
              </p:cNvPr>
              <p:cNvCxnSpPr>
                <a:cxnSpLocks/>
              </p:cNvCxnSpPr>
              <p:nvPr/>
            </p:nvCxnSpPr>
            <p:spPr>
              <a:xfrm>
                <a:off x="5125823" y="14272375"/>
                <a:ext cx="6783816" cy="0"/>
              </a:xfrm>
              <a:prstGeom prst="line">
                <a:avLst/>
              </a:prstGeom>
              <a:ln w="12700">
                <a:solidFill>
                  <a:srgbClr val="FF0066"/>
                </a:solidFill>
              </a:ln>
            </p:spPr>
            <p:style>
              <a:lnRef idx="1">
                <a:schemeClr val="accent1"/>
              </a:lnRef>
              <a:fillRef idx="0">
                <a:schemeClr val="accent1"/>
              </a:fillRef>
              <a:effectRef idx="0">
                <a:schemeClr val="accent1"/>
              </a:effectRef>
              <a:fontRef idx="minor">
                <a:schemeClr val="tx1"/>
              </a:fontRef>
            </p:style>
          </p:cxnSp>
        </p:grpSp>
        <p:sp>
          <p:nvSpPr>
            <p:cNvPr id="76" name="テキスト ボックス 75">
              <a:extLst>
                <a:ext uri="{FF2B5EF4-FFF2-40B4-BE49-F238E27FC236}">
                  <a16:creationId xmlns:a16="http://schemas.microsoft.com/office/drawing/2014/main" id="{543DA049-DD43-0937-A8C8-609493E537C4}"/>
                </a:ext>
              </a:extLst>
            </p:cNvPr>
            <p:cNvSpPr txBox="1">
              <a:spLocks/>
            </p:cNvSpPr>
            <p:nvPr/>
          </p:nvSpPr>
          <p:spPr>
            <a:xfrm>
              <a:off x="3437885" y="10950784"/>
              <a:ext cx="615553" cy="2139204"/>
            </a:xfrm>
            <a:prstGeom prst="rect">
              <a:avLst/>
            </a:prstGeom>
            <a:noFill/>
          </p:spPr>
          <p:txBody>
            <a:bodyPr vert="eaVert" wrap="square" rtlCol="0">
              <a:spAutoFit/>
            </a:bodyPr>
            <a:lstStyle/>
            <a:p>
              <a:pPr algn="ctr"/>
              <a:r>
                <a:rPr kumimoji="1" lang="ja-JP" altLang="en-US" sz="2800" b="1" spc="500" dirty="0">
                  <a:solidFill>
                    <a:schemeClr val="tx1">
                      <a:alpha val="50000"/>
                    </a:schemeClr>
                  </a:solidFill>
                  <a:latin typeface="BIZ UDPゴシック" panose="020B0400000000000000" pitchFamily="50" charset="-128"/>
                  <a:ea typeface="BIZ UDPゴシック" panose="020B0400000000000000" pitchFamily="50" charset="-128"/>
                </a:rPr>
                <a:t>のりしろ</a:t>
              </a:r>
            </a:p>
          </p:txBody>
        </p:sp>
        <p:sp>
          <p:nvSpPr>
            <p:cNvPr id="81" name="テキスト ボックス 80">
              <a:extLst>
                <a:ext uri="{FF2B5EF4-FFF2-40B4-BE49-F238E27FC236}">
                  <a16:creationId xmlns:a16="http://schemas.microsoft.com/office/drawing/2014/main" id="{82EC0D40-B278-4DDE-52D4-8E6AA790B09F}"/>
                </a:ext>
              </a:extLst>
            </p:cNvPr>
            <p:cNvSpPr txBox="1">
              <a:spLocks/>
            </p:cNvSpPr>
            <p:nvPr/>
          </p:nvSpPr>
          <p:spPr>
            <a:xfrm>
              <a:off x="5667797" y="6966966"/>
              <a:ext cx="4954818" cy="1015663"/>
            </a:xfrm>
            <a:prstGeom prst="rect">
              <a:avLst/>
            </a:prstGeom>
            <a:noFill/>
          </p:spPr>
          <p:txBody>
            <a:bodyPr wrap="square" rtlCol="0">
              <a:spAutoFit/>
            </a:bodyPr>
            <a:lstStyle/>
            <a:p>
              <a:pPr algn="ctr"/>
              <a:r>
                <a:rPr kumimoji="1" lang="ja-JP" altLang="en-US" sz="6000" b="1" dirty="0">
                  <a:solidFill>
                    <a:schemeClr val="tx2">
                      <a:lumMod val="75000"/>
                      <a:lumOff val="25000"/>
                      <a:alpha val="50000"/>
                    </a:schemeClr>
                  </a:solidFill>
                  <a:latin typeface="BIZ UDPゴシック" panose="020B0400000000000000" pitchFamily="50" charset="-128"/>
                  <a:ea typeface="BIZ UDPゴシック" panose="020B0400000000000000" pitchFamily="50" charset="-128"/>
                </a:rPr>
                <a:t>裏表紙（</a:t>
              </a:r>
              <a:r>
                <a:rPr kumimoji="1" lang="en-US" altLang="ja-JP" sz="6000" b="1" dirty="0">
                  <a:solidFill>
                    <a:schemeClr val="tx2">
                      <a:lumMod val="75000"/>
                      <a:lumOff val="25000"/>
                      <a:alpha val="50000"/>
                    </a:schemeClr>
                  </a:solidFill>
                  <a:latin typeface="BIZ UDPゴシック" panose="020B0400000000000000" pitchFamily="50" charset="-128"/>
                  <a:ea typeface="BIZ UDPゴシック" panose="020B0400000000000000" pitchFamily="50" charset="-128"/>
                </a:rPr>
                <a:t>P4</a:t>
              </a:r>
              <a:r>
                <a:rPr kumimoji="1" lang="ja-JP" altLang="en-US" sz="6000" b="1" dirty="0">
                  <a:solidFill>
                    <a:schemeClr val="tx2">
                      <a:lumMod val="75000"/>
                      <a:lumOff val="25000"/>
                      <a:alpha val="50000"/>
                    </a:schemeClr>
                  </a:solidFill>
                  <a:latin typeface="BIZ UDPゴシック" panose="020B0400000000000000" pitchFamily="50" charset="-128"/>
                  <a:ea typeface="BIZ UDPゴシック" panose="020B0400000000000000" pitchFamily="50" charset="-128"/>
                </a:rPr>
                <a:t>）</a:t>
              </a:r>
            </a:p>
          </p:txBody>
        </p:sp>
        <p:sp>
          <p:nvSpPr>
            <p:cNvPr id="35" name="テキスト ボックス 34">
              <a:extLst>
                <a:ext uri="{FF2B5EF4-FFF2-40B4-BE49-F238E27FC236}">
                  <a16:creationId xmlns:a16="http://schemas.microsoft.com/office/drawing/2014/main" id="{9D63CB8F-9B5D-3BA9-3D1B-16F10B5EC764}"/>
                </a:ext>
              </a:extLst>
            </p:cNvPr>
            <p:cNvSpPr txBox="1">
              <a:spLocks/>
            </p:cNvSpPr>
            <p:nvPr/>
          </p:nvSpPr>
          <p:spPr>
            <a:xfrm flipV="1">
              <a:off x="6989840" y="15149016"/>
              <a:ext cx="1561784" cy="523220"/>
            </a:xfrm>
            <a:prstGeom prst="rect">
              <a:avLst/>
            </a:prstGeom>
            <a:noFill/>
          </p:spPr>
          <p:txBody>
            <a:bodyPr wrap="square" rtlCol="0">
              <a:spAutoFit/>
            </a:bodyPr>
            <a:lstStyle/>
            <a:p>
              <a:pPr algn="ctr"/>
              <a:r>
                <a:rPr kumimoji="1" lang="ja-JP" altLang="en-US" sz="2800" b="1" dirty="0">
                  <a:solidFill>
                    <a:srgbClr val="C00000">
                      <a:alpha val="50000"/>
                    </a:srgbClr>
                  </a:solidFill>
                </a:rPr>
                <a:t>天</a:t>
              </a:r>
            </a:p>
          </p:txBody>
        </p:sp>
        <p:sp>
          <p:nvSpPr>
            <p:cNvPr id="36" name="テキスト ボックス 35">
              <a:extLst>
                <a:ext uri="{FF2B5EF4-FFF2-40B4-BE49-F238E27FC236}">
                  <a16:creationId xmlns:a16="http://schemas.microsoft.com/office/drawing/2014/main" id="{1ECC4416-F783-E1EC-D084-8F09CBD45A01}"/>
                </a:ext>
              </a:extLst>
            </p:cNvPr>
            <p:cNvSpPr txBox="1">
              <a:spLocks/>
            </p:cNvSpPr>
            <p:nvPr/>
          </p:nvSpPr>
          <p:spPr>
            <a:xfrm flipV="1">
              <a:off x="6989840" y="13351467"/>
              <a:ext cx="1561784" cy="523220"/>
            </a:xfrm>
            <a:prstGeom prst="rect">
              <a:avLst/>
            </a:prstGeom>
            <a:noFill/>
          </p:spPr>
          <p:txBody>
            <a:bodyPr wrap="square" rtlCol="0">
              <a:spAutoFit/>
            </a:bodyPr>
            <a:lstStyle/>
            <a:p>
              <a:pPr algn="ctr"/>
              <a:r>
                <a:rPr kumimoji="1" lang="ja-JP" altLang="en-US" sz="2800" b="1" dirty="0">
                  <a:solidFill>
                    <a:srgbClr val="C00000">
                      <a:alpha val="50000"/>
                    </a:srgbClr>
                  </a:solidFill>
                </a:rPr>
                <a:t>地</a:t>
              </a:r>
            </a:p>
          </p:txBody>
        </p:sp>
        <p:sp>
          <p:nvSpPr>
            <p:cNvPr id="39" name="テキスト ボックス 38">
              <a:extLst>
                <a:ext uri="{FF2B5EF4-FFF2-40B4-BE49-F238E27FC236}">
                  <a16:creationId xmlns:a16="http://schemas.microsoft.com/office/drawing/2014/main" id="{CA05378F-ADF0-ED70-D239-508E4C164907}"/>
                </a:ext>
              </a:extLst>
            </p:cNvPr>
            <p:cNvSpPr txBox="1">
              <a:spLocks/>
            </p:cNvSpPr>
            <p:nvPr/>
          </p:nvSpPr>
          <p:spPr>
            <a:xfrm>
              <a:off x="6989840" y="12635575"/>
              <a:ext cx="1561784" cy="523220"/>
            </a:xfrm>
            <a:prstGeom prst="rect">
              <a:avLst/>
            </a:prstGeom>
            <a:noFill/>
          </p:spPr>
          <p:txBody>
            <a:bodyPr wrap="square" rtlCol="0">
              <a:spAutoFit/>
            </a:bodyPr>
            <a:lstStyle/>
            <a:p>
              <a:pPr algn="ctr"/>
              <a:r>
                <a:rPr kumimoji="1" lang="ja-JP" altLang="en-US" sz="2800" b="1" dirty="0">
                  <a:solidFill>
                    <a:srgbClr val="C00000">
                      <a:alpha val="50000"/>
                    </a:srgbClr>
                  </a:solidFill>
                </a:rPr>
                <a:t>地</a:t>
              </a:r>
            </a:p>
          </p:txBody>
        </p:sp>
        <p:sp>
          <p:nvSpPr>
            <p:cNvPr id="51" name="テキスト ボックス 50">
              <a:extLst>
                <a:ext uri="{FF2B5EF4-FFF2-40B4-BE49-F238E27FC236}">
                  <a16:creationId xmlns:a16="http://schemas.microsoft.com/office/drawing/2014/main" id="{D3659F2F-30F9-8A4A-0AE6-F005A0F0B936}"/>
                </a:ext>
              </a:extLst>
            </p:cNvPr>
            <p:cNvSpPr txBox="1">
              <a:spLocks/>
            </p:cNvSpPr>
            <p:nvPr/>
          </p:nvSpPr>
          <p:spPr>
            <a:xfrm>
              <a:off x="6989840" y="2361779"/>
              <a:ext cx="1561784" cy="523220"/>
            </a:xfrm>
            <a:prstGeom prst="rect">
              <a:avLst/>
            </a:prstGeom>
            <a:noFill/>
          </p:spPr>
          <p:txBody>
            <a:bodyPr wrap="square" rtlCol="0">
              <a:spAutoFit/>
            </a:bodyPr>
            <a:lstStyle/>
            <a:p>
              <a:pPr algn="ctr"/>
              <a:r>
                <a:rPr kumimoji="1" lang="ja-JP" altLang="en-US" sz="2800" b="1" dirty="0">
                  <a:solidFill>
                    <a:srgbClr val="C00000">
                      <a:alpha val="50000"/>
                    </a:srgbClr>
                  </a:solidFill>
                </a:rPr>
                <a:t>天</a:t>
              </a:r>
            </a:p>
          </p:txBody>
        </p:sp>
        <p:sp>
          <p:nvSpPr>
            <p:cNvPr id="52" name="テキスト ボックス 51">
              <a:extLst>
                <a:ext uri="{FF2B5EF4-FFF2-40B4-BE49-F238E27FC236}">
                  <a16:creationId xmlns:a16="http://schemas.microsoft.com/office/drawing/2014/main" id="{8BFF73B1-024A-AB28-8228-C59685C7E39F}"/>
                </a:ext>
              </a:extLst>
            </p:cNvPr>
            <p:cNvSpPr txBox="1">
              <a:spLocks/>
            </p:cNvSpPr>
            <p:nvPr/>
          </p:nvSpPr>
          <p:spPr>
            <a:xfrm>
              <a:off x="15232519" y="2345495"/>
              <a:ext cx="1561784" cy="523220"/>
            </a:xfrm>
            <a:prstGeom prst="rect">
              <a:avLst/>
            </a:prstGeom>
            <a:noFill/>
          </p:spPr>
          <p:txBody>
            <a:bodyPr wrap="square" rtlCol="0">
              <a:spAutoFit/>
            </a:bodyPr>
            <a:lstStyle/>
            <a:p>
              <a:pPr algn="ctr"/>
              <a:r>
                <a:rPr kumimoji="1" lang="ja-JP" altLang="en-US" sz="2800" b="1" dirty="0">
                  <a:solidFill>
                    <a:srgbClr val="C00000">
                      <a:alpha val="50000"/>
                    </a:srgbClr>
                  </a:solidFill>
                </a:rPr>
                <a:t>天</a:t>
              </a:r>
            </a:p>
          </p:txBody>
        </p:sp>
        <p:sp>
          <p:nvSpPr>
            <p:cNvPr id="53" name="テキスト ボックス 52">
              <a:extLst>
                <a:ext uri="{FF2B5EF4-FFF2-40B4-BE49-F238E27FC236}">
                  <a16:creationId xmlns:a16="http://schemas.microsoft.com/office/drawing/2014/main" id="{F072F44B-87C6-A755-6CEF-6FB0F26AF023}"/>
                </a:ext>
              </a:extLst>
            </p:cNvPr>
            <p:cNvSpPr txBox="1">
              <a:spLocks/>
            </p:cNvSpPr>
            <p:nvPr/>
          </p:nvSpPr>
          <p:spPr>
            <a:xfrm>
              <a:off x="15232519" y="12654347"/>
              <a:ext cx="1561784" cy="523220"/>
            </a:xfrm>
            <a:prstGeom prst="rect">
              <a:avLst/>
            </a:prstGeom>
            <a:noFill/>
          </p:spPr>
          <p:txBody>
            <a:bodyPr wrap="square" rtlCol="0">
              <a:spAutoFit/>
            </a:bodyPr>
            <a:lstStyle/>
            <a:p>
              <a:pPr algn="ctr"/>
              <a:r>
                <a:rPr kumimoji="1" lang="ja-JP" altLang="en-US" sz="2800" b="1" dirty="0">
                  <a:solidFill>
                    <a:srgbClr val="C00000">
                      <a:alpha val="50000"/>
                    </a:srgbClr>
                  </a:solidFill>
                </a:rPr>
                <a:t>地</a:t>
              </a:r>
            </a:p>
          </p:txBody>
        </p:sp>
      </p:grpSp>
    </p:spTree>
    <p:extLst>
      <p:ext uri="{BB962C8B-B14F-4D97-AF65-F5344CB8AC3E}">
        <p14:creationId xmlns:p14="http://schemas.microsoft.com/office/powerpoint/2010/main" val="107844134"/>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2339950" rtl="0" eaLnBrk="1" latinLnBrk="0" hangingPunct="1">
        <a:lnSpc>
          <a:spcPct val="90000"/>
        </a:lnSpc>
        <a:spcBef>
          <a:spcPct val="0"/>
        </a:spcBef>
        <a:buNone/>
        <a:defRPr kumimoji="1" sz="11260" kern="1200">
          <a:solidFill>
            <a:schemeClr val="tx1"/>
          </a:solidFill>
          <a:latin typeface="+mj-lt"/>
          <a:ea typeface="+mj-ea"/>
          <a:cs typeface="+mj-cs"/>
        </a:defRPr>
      </a:lvl1pPr>
    </p:titleStyle>
    <p:bodyStyle>
      <a:lvl1pPr marL="584987" indent="-584987" algn="l" defTabSz="2339950" rtl="0" eaLnBrk="1" latinLnBrk="0" hangingPunct="1">
        <a:lnSpc>
          <a:spcPct val="90000"/>
        </a:lnSpc>
        <a:spcBef>
          <a:spcPts val="2559"/>
        </a:spcBef>
        <a:buFont typeface="Arial" panose="020B0604020202020204" pitchFamily="34" charset="0"/>
        <a:buChar char="•"/>
        <a:defRPr kumimoji="1" sz="7165" kern="1200">
          <a:solidFill>
            <a:schemeClr val="tx1"/>
          </a:solidFill>
          <a:latin typeface="+mn-lt"/>
          <a:ea typeface="+mn-ea"/>
          <a:cs typeface="+mn-cs"/>
        </a:defRPr>
      </a:lvl1pPr>
      <a:lvl2pPr marL="1754962" indent="-584987" algn="l" defTabSz="2339950" rtl="0" eaLnBrk="1" latinLnBrk="0" hangingPunct="1">
        <a:lnSpc>
          <a:spcPct val="90000"/>
        </a:lnSpc>
        <a:spcBef>
          <a:spcPts val="1280"/>
        </a:spcBef>
        <a:buFont typeface="Arial" panose="020B0604020202020204" pitchFamily="34" charset="0"/>
        <a:buChar char="•"/>
        <a:defRPr kumimoji="1" sz="6142" kern="1200">
          <a:solidFill>
            <a:schemeClr val="tx1"/>
          </a:solidFill>
          <a:latin typeface="+mn-lt"/>
          <a:ea typeface="+mn-ea"/>
          <a:cs typeface="+mn-cs"/>
        </a:defRPr>
      </a:lvl2pPr>
      <a:lvl3pPr marL="2924937" indent="-584987" algn="l" defTabSz="2339950" rtl="0" eaLnBrk="1" latinLnBrk="0" hangingPunct="1">
        <a:lnSpc>
          <a:spcPct val="90000"/>
        </a:lnSpc>
        <a:spcBef>
          <a:spcPts val="1280"/>
        </a:spcBef>
        <a:buFont typeface="Arial" panose="020B0604020202020204" pitchFamily="34" charset="0"/>
        <a:buChar char="•"/>
        <a:defRPr kumimoji="1" sz="5118" kern="1200">
          <a:solidFill>
            <a:schemeClr val="tx1"/>
          </a:solidFill>
          <a:latin typeface="+mn-lt"/>
          <a:ea typeface="+mn-ea"/>
          <a:cs typeface="+mn-cs"/>
        </a:defRPr>
      </a:lvl3pPr>
      <a:lvl4pPr marL="4094912" indent="-584987" algn="l" defTabSz="2339950" rtl="0" eaLnBrk="1" latinLnBrk="0" hangingPunct="1">
        <a:lnSpc>
          <a:spcPct val="90000"/>
        </a:lnSpc>
        <a:spcBef>
          <a:spcPts val="1280"/>
        </a:spcBef>
        <a:buFont typeface="Arial" panose="020B0604020202020204" pitchFamily="34" charset="0"/>
        <a:buChar char="•"/>
        <a:defRPr kumimoji="1" sz="4606" kern="1200">
          <a:solidFill>
            <a:schemeClr val="tx1"/>
          </a:solidFill>
          <a:latin typeface="+mn-lt"/>
          <a:ea typeface="+mn-ea"/>
          <a:cs typeface="+mn-cs"/>
        </a:defRPr>
      </a:lvl4pPr>
      <a:lvl5pPr marL="5264887" indent="-584987" algn="l" defTabSz="2339950" rtl="0" eaLnBrk="1" latinLnBrk="0" hangingPunct="1">
        <a:lnSpc>
          <a:spcPct val="90000"/>
        </a:lnSpc>
        <a:spcBef>
          <a:spcPts val="1280"/>
        </a:spcBef>
        <a:buFont typeface="Arial" panose="020B0604020202020204" pitchFamily="34" charset="0"/>
        <a:buChar char="•"/>
        <a:defRPr kumimoji="1" sz="4606" kern="1200">
          <a:solidFill>
            <a:schemeClr val="tx1"/>
          </a:solidFill>
          <a:latin typeface="+mn-lt"/>
          <a:ea typeface="+mn-ea"/>
          <a:cs typeface="+mn-cs"/>
        </a:defRPr>
      </a:lvl5pPr>
      <a:lvl6pPr marL="6434861" indent="-584987" algn="l" defTabSz="2339950" rtl="0" eaLnBrk="1" latinLnBrk="0" hangingPunct="1">
        <a:lnSpc>
          <a:spcPct val="90000"/>
        </a:lnSpc>
        <a:spcBef>
          <a:spcPts val="1280"/>
        </a:spcBef>
        <a:buFont typeface="Arial" panose="020B0604020202020204" pitchFamily="34" charset="0"/>
        <a:buChar char="•"/>
        <a:defRPr kumimoji="1" sz="4606" kern="1200">
          <a:solidFill>
            <a:schemeClr val="tx1"/>
          </a:solidFill>
          <a:latin typeface="+mn-lt"/>
          <a:ea typeface="+mn-ea"/>
          <a:cs typeface="+mn-cs"/>
        </a:defRPr>
      </a:lvl6pPr>
      <a:lvl7pPr marL="7604836" indent="-584987" algn="l" defTabSz="2339950" rtl="0" eaLnBrk="1" latinLnBrk="0" hangingPunct="1">
        <a:lnSpc>
          <a:spcPct val="90000"/>
        </a:lnSpc>
        <a:spcBef>
          <a:spcPts val="1280"/>
        </a:spcBef>
        <a:buFont typeface="Arial" panose="020B0604020202020204" pitchFamily="34" charset="0"/>
        <a:buChar char="•"/>
        <a:defRPr kumimoji="1" sz="4606" kern="1200">
          <a:solidFill>
            <a:schemeClr val="tx1"/>
          </a:solidFill>
          <a:latin typeface="+mn-lt"/>
          <a:ea typeface="+mn-ea"/>
          <a:cs typeface="+mn-cs"/>
        </a:defRPr>
      </a:lvl7pPr>
      <a:lvl8pPr marL="8774811" indent="-584987" algn="l" defTabSz="2339950" rtl="0" eaLnBrk="1" latinLnBrk="0" hangingPunct="1">
        <a:lnSpc>
          <a:spcPct val="90000"/>
        </a:lnSpc>
        <a:spcBef>
          <a:spcPts val="1280"/>
        </a:spcBef>
        <a:buFont typeface="Arial" panose="020B0604020202020204" pitchFamily="34" charset="0"/>
        <a:buChar char="•"/>
        <a:defRPr kumimoji="1" sz="4606" kern="1200">
          <a:solidFill>
            <a:schemeClr val="tx1"/>
          </a:solidFill>
          <a:latin typeface="+mn-lt"/>
          <a:ea typeface="+mn-ea"/>
          <a:cs typeface="+mn-cs"/>
        </a:defRPr>
      </a:lvl8pPr>
      <a:lvl9pPr marL="9944786" indent="-584987" algn="l" defTabSz="2339950" rtl="0" eaLnBrk="1" latinLnBrk="0" hangingPunct="1">
        <a:lnSpc>
          <a:spcPct val="90000"/>
        </a:lnSpc>
        <a:spcBef>
          <a:spcPts val="1280"/>
        </a:spcBef>
        <a:buFont typeface="Arial" panose="020B0604020202020204" pitchFamily="34" charset="0"/>
        <a:buChar char="•"/>
        <a:defRPr kumimoji="1" sz="4606" kern="1200">
          <a:solidFill>
            <a:schemeClr val="tx1"/>
          </a:solidFill>
          <a:latin typeface="+mn-lt"/>
          <a:ea typeface="+mn-ea"/>
          <a:cs typeface="+mn-cs"/>
        </a:defRPr>
      </a:lvl9pPr>
    </p:bodyStyle>
    <p:otherStyle>
      <a:defPPr>
        <a:defRPr lang="en-US"/>
      </a:defPPr>
      <a:lvl1pPr marL="0" algn="l" defTabSz="2339950" rtl="0" eaLnBrk="1" latinLnBrk="0" hangingPunct="1">
        <a:defRPr kumimoji="1" sz="4606" kern="1200">
          <a:solidFill>
            <a:schemeClr val="tx1"/>
          </a:solidFill>
          <a:latin typeface="+mn-lt"/>
          <a:ea typeface="+mn-ea"/>
          <a:cs typeface="+mn-cs"/>
        </a:defRPr>
      </a:lvl1pPr>
      <a:lvl2pPr marL="1169975" algn="l" defTabSz="2339950" rtl="0" eaLnBrk="1" latinLnBrk="0" hangingPunct="1">
        <a:defRPr kumimoji="1" sz="4606" kern="1200">
          <a:solidFill>
            <a:schemeClr val="tx1"/>
          </a:solidFill>
          <a:latin typeface="+mn-lt"/>
          <a:ea typeface="+mn-ea"/>
          <a:cs typeface="+mn-cs"/>
        </a:defRPr>
      </a:lvl2pPr>
      <a:lvl3pPr marL="2339950" algn="l" defTabSz="2339950" rtl="0" eaLnBrk="1" latinLnBrk="0" hangingPunct="1">
        <a:defRPr kumimoji="1" sz="4606" kern="1200">
          <a:solidFill>
            <a:schemeClr val="tx1"/>
          </a:solidFill>
          <a:latin typeface="+mn-lt"/>
          <a:ea typeface="+mn-ea"/>
          <a:cs typeface="+mn-cs"/>
        </a:defRPr>
      </a:lvl3pPr>
      <a:lvl4pPr marL="3509924" algn="l" defTabSz="2339950" rtl="0" eaLnBrk="1" latinLnBrk="0" hangingPunct="1">
        <a:defRPr kumimoji="1" sz="4606" kern="1200">
          <a:solidFill>
            <a:schemeClr val="tx1"/>
          </a:solidFill>
          <a:latin typeface="+mn-lt"/>
          <a:ea typeface="+mn-ea"/>
          <a:cs typeface="+mn-cs"/>
        </a:defRPr>
      </a:lvl4pPr>
      <a:lvl5pPr marL="4679899" algn="l" defTabSz="2339950" rtl="0" eaLnBrk="1" latinLnBrk="0" hangingPunct="1">
        <a:defRPr kumimoji="1" sz="4606" kern="1200">
          <a:solidFill>
            <a:schemeClr val="tx1"/>
          </a:solidFill>
          <a:latin typeface="+mn-lt"/>
          <a:ea typeface="+mn-ea"/>
          <a:cs typeface="+mn-cs"/>
        </a:defRPr>
      </a:lvl5pPr>
      <a:lvl6pPr marL="5849874" algn="l" defTabSz="2339950" rtl="0" eaLnBrk="1" latinLnBrk="0" hangingPunct="1">
        <a:defRPr kumimoji="1" sz="4606" kern="1200">
          <a:solidFill>
            <a:schemeClr val="tx1"/>
          </a:solidFill>
          <a:latin typeface="+mn-lt"/>
          <a:ea typeface="+mn-ea"/>
          <a:cs typeface="+mn-cs"/>
        </a:defRPr>
      </a:lvl6pPr>
      <a:lvl7pPr marL="7019849" algn="l" defTabSz="2339950" rtl="0" eaLnBrk="1" latinLnBrk="0" hangingPunct="1">
        <a:defRPr kumimoji="1" sz="4606" kern="1200">
          <a:solidFill>
            <a:schemeClr val="tx1"/>
          </a:solidFill>
          <a:latin typeface="+mn-lt"/>
          <a:ea typeface="+mn-ea"/>
          <a:cs typeface="+mn-cs"/>
        </a:defRPr>
      </a:lvl7pPr>
      <a:lvl8pPr marL="8189824" algn="l" defTabSz="2339950" rtl="0" eaLnBrk="1" latinLnBrk="0" hangingPunct="1">
        <a:defRPr kumimoji="1" sz="4606" kern="1200">
          <a:solidFill>
            <a:schemeClr val="tx1"/>
          </a:solidFill>
          <a:latin typeface="+mn-lt"/>
          <a:ea typeface="+mn-ea"/>
          <a:cs typeface="+mn-cs"/>
        </a:defRPr>
      </a:lvl8pPr>
      <a:lvl9pPr marL="9359798" algn="l" defTabSz="2339950" rtl="0" eaLnBrk="1" latinLnBrk="0" hangingPunct="1">
        <a:defRPr kumimoji="1" sz="460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669" userDrawn="1">
          <p15:clr>
            <a:srgbClr val="F26B43"/>
          </p15:clr>
        </p15:guide>
        <p15:guide id="2" pos="737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15613"/>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193</TotalTime>
  <Words>0</Words>
  <Application>Microsoft Office PowerPoint</Application>
  <PresentationFormat>ユーザー設定</PresentationFormat>
  <Paragraphs>0</Paragraphs>
  <Slides>1</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BIZ UDPゴシック</vt:lpstr>
      <vt:lpstr>Aptos</vt:lpstr>
      <vt:lpstr>Arial</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美津雄 田村</dc:creator>
  <cp:lastModifiedBy>美津雄 田村</cp:lastModifiedBy>
  <cp:revision>8</cp:revision>
  <dcterms:created xsi:type="dcterms:W3CDTF">2025-09-04T05:10:10Z</dcterms:created>
  <dcterms:modified xsi:type="dcterms:W3CDTF">2025-09-22T06:46:12Z</dcterms:modified>
</cp:coreProperties>
</file>