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3399750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891" autoAdjust="0"/>
  </p:normalViewPr>
  <p:slideViewPr>
    <p:cSldViewPr snapToGrid="0">
      <p:cViewPr varScale="1">
        <p:scale>
          <a:sx n="42" d="100"/>
          <a:sy n="42" d="100"/>
        </p:scale>
        <p:origin x="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560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スライド外補足画像">
            <a:extLst>
              <a:ext uri="{FF2B5EF4-FFF2-40B4-BE49-F238E27FC236}">
                <a16:creationId xmlns:a16="http://schemas.microsoft.com/office/drawing/2014/main" id="{A1A21366-562E-B04C-4FDE-8075B0AD74A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3615842" y="-69913"/>
            <a:ext cx="10791123" cy="17998388"/>
            <a:chOff x="23615842" y="-69913"/>
            <a:chExt cx="10791123" cy="17998388"/>
          </a:xfrm>
        </p:grpSpPr>
        <p:pic>
          <p:nvPicPr>
            <p:cNvPr id="3" name="画像：組立イメージ" descr="ダイアグラム, 概略図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C132BE4A-0989-02B0-0090-F211F603CD13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61265" y="399105"/>
              <a:ext cx="10254402" cy="8151225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1EE73EF-E44E-D420-04B6-418D7D074CE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615842" y="-69913"/>
              <a:ext cx="4713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≪フォルダー組立イメージ≫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86E5066F-40E0-D28F-C858-5D2BE0076D0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615842" y="10461314"/>
              <a:ext cx="4713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≪ぬりたし 補足事項≫</a:t>
              </a:r>
            </a:p>
          </p:txBody>
        </p:sp>
        <p:pic>
          <p:nvPicPr>
            <p:cNvPr id="8" name="図 7" descr="グラフィカル ユーザー インターフェイス&#10;&#10;AI 生成コンテンツは誤りを含む可能性があります。">
              <a:extLst>
                <a:ext uri="{FF2B5EF4-FFF2-40B4-BE49-F238E27FC236}">
                  <a16:creationId xmlns:a16="http://schemas.microsoft.com/office/drawing/2014/main" id="{DBF5795E-AAE5-1A4F-8036-5C61AB4E04AC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61265" y="10898044"/>
              <a:ext cx="10745700" cy="7030431"/>
            </a:xfrm>
            <a:prstGeom prst="rect">
              <a:avLst/>
            </a:prstGeom>
          </p:spPr>
        </p:pic>
      </p:grpSp>
      <p:sp>
        <p:nvSpPr>
          <p:cNvPr id="91" name="タイトル 35">
            <a:extLst>
              <a:ext uri="{FF2B5EF4-FFF2-40B4-BE49-F238E27FC236}">
                <a16:creationId xmlns:a16="http://schemas.microsoft.com/office/drawing/2014/main" id="{1FBDADBA-1661-8637-4ACE-48F142B5851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84980" y="73639"/>
            <a:ext cx="9119302" cy="14760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b="1" u="sng" spc="5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A4</a:t>
            </a:r>
            <a:r>
              <a:rPr kumimoji="1" lang="ja-JP" altLang="en-US" sz="5400" b="1" u="sng" spc="5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片ポケット </a:t>
            </a:r>
            <a:r>
              <a:rPr kumimoji="1" lang="en-US" altLang="ja-JP" sz="5400" b="1" u="sng" spc="5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5400" b="1" u="sng" spc="5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中面</a:t>
            </a:r>
            <a:endParaRPr kumimoji="1" lang="en-US" altLang="ja-JP" sz="5400" b="1" u="sng" spc="5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4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220×307 / 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展開：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460×377 / 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ポケット：</a:t>
            </a:r>
            <a:r>
              <a:rPr kumimoji="1" lang="en-US" altLang="ja-JP" sz="2400" b="1" dirty="0">
                <a:solidFill>
                  <a:schemeClr val="bg1"/>
                </a:solidFill>
              </a:rPr>
              <a:t>195×70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）</a:t>
            </a:r>
          </a:p>
        </p:txBody>
      </p:sp>
      <p:grpSp>
        <p:nvGrpSpPr>
          <p:cNvPr id="113" name="ガイド線の詳細">
            <a:extLst>
              <a:ext uri="{FF2B5EF4-FFF2-40B4-BE49-F238E27FC236}">
                <a16:creationId xmlns:a16="http://schemas.microsoft.com/office/drawing/2014/main" id="{CF98933F-66A8-3CDB-783D-C104344AB40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2906244" y="106188"/>
            <a:ext cx="10388155" cy="1440000"/>
            <a:chOff x="12937930" y="-36208"/>
            <a:chExt cx="10388155" cy="1440000"/>
          </a:xfrm>
        </p:grpSpPr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2B0AB89-C90E-55DA-2DC6-DF636D5535F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134448"/>
              <a:ext cx="900000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E805A867-792F-6C80-7FA0-9EFBAADC413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97308"/>
              <a:ext cx="90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0A082E24-C127-A96C-AAF7-F893533B130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83028"/>
              <a:ext cx="900000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55BD80C4-3BCB-0E75-1C0F-438BD0F19D7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336482"/>
              <a:ext cx="103881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rgbClr val="FF0066"/>
                  </a:solidFill>
                </a:rPr>
                <a:t>●　　　　ピンク色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の線・・・切れてはいけない文字や絵柄を入れる範囲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/>
                <a:t>●　　　　黒色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の線・・・・・仕上がりの位置</a:t>
              </a:r>
              <a:endParaRPr kumimoji="1" lang="en-US" altLang="ja-JP" sz="2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000" b="1" dirty="0">
                  <a:solidFill>
                    <a:srgbClr val="00FF99"/>
                  </a:solidFill>
                </a:rPr>
                <a:t>●　　　　緑色</a:t>
              </a:r>
              <a:r>
                <a:rPr kumimoji="1" lang="ja-JP" altLang="en-US" sz="2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の線・・・・・ぬりたし範囲</a:t>
              </a:r>
              <a:r>
                <a:rPr kumimoji="1" lang="ja-JP" altLang="en-US" sz="1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B47BEB22-0779-0B72-1497-7C974AC416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440000"/>
            </a:xfrm>
            <a:prstGeom prst="rect">
              <a:avLst/>
            </a:prstGeom>
            <a:noFill/>
            <a:ln w="381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1956D3A1-9C7F-9CAD-1FDE-9EC66070FB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7"/>
              <a:ext cx="10388154" cy="347329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注意事項">
            <a:extLst>
              <a:ext uri="{FF2B5EF4-FFF2-40B4-BE49-F238E27FC236}">
                <a16:creationId xmlns:a16="http://schemas.microsoft.com/office/drawing/2014/main" id="{F5BED19D-2DA7-6EC9-D129-6DCA48E80C2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1575810" y="2590848"/>
            <a:ext cx="1440000" cy="13700882"/>
            <a:chOff x="21575810" y="2590848"/>
            <a:chExt cx="1440000" cy="13700882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82B3B87D-7A4A-965E-F374-8E013D91180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rot="5400000">
              <a:off x="17171156" y="9527384"/>
              <a:ext cx="10800000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4281E551-352A-0319-0CAA-2B5916A5E95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262827" y="4104828"/>
              <a:ext cx="615553" cy="11995038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CA0CACE-9298-106C-B9FA-B153AC8142B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757033" y="4104828"/>
              <a:ext cx="492443" cy="12186902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en-US" altLang="ja-JP" sz="2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20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EE27791E-260C-E81A-4783-12CB204F04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575810" y="2590848"/>
              <a:ext cx="1440000" cy="144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grpSp>
        <p:nvGrpSpPr>
          <p:cNvPr id="287" name="トンボ">
            <a:extLst>
              <a:ext uri="{FF2B5EF4-FFF2-40B4-BE49-F238E27FC236}">
                <a16:creationId xmlns:a16="http://schemas.microsoft.com/office/drawing/2014/main" id="{39DDF376-49DB-01CA-6D27-62894CDBA13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987875" y="1782331"/>
            <a:ext cx="19218875" cy="14544000"/>
            <a:chOff x="2987875" y="1782331"/>
            <a:chExt cx="19218875" cy="14544000"/>
          </a:xfrm>
        </p:grpSpPr>
        <p:sp>
          <p:nvSpPr>
            <p:cNvPr id="188" name="星: 4 pt 187">
              <a:extLst>
                <a:ext uri="{FF2B5EF4-FFF2-40B4-BE49-F238E27FC236}">
                  <a16:creationId xmlns:a16="http://schemas.microsoft.com/office/drawing/2014/main" id="{D7640061-A8E4-DFA9-31AA-B2A7CD9637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1249875" y="1782331"/>
              <a:ext cx="900000" cy="324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9" name="L 字 188">
              <a:extLst>
                <a:ext uri="{FF2B5EF4-FFF2-40B4-BE49-F238E27FC236}">
                  <a16:creationId xmlns:a16="http://schemas.microsoft.com/office/drawing/2014/main" id="{86F9ABB9-9D82-4DAF-4926-4305C5C3A50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875" y="178233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L 字 189">
              <a:extLst>
                <a:ext uri="{FF2B5EF4-FFF2-40B4-BE49-F238E27FC236}">
                  <a16:creationId xmlns:a16="http://schemas.microsoft.com/office/drawing/2014/main" id="{B50B4C41-8A54-AEBE-C0C9-13D637763E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875" y="178233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L 字 190">
              <a:extLst>
                <a:ext uri="{FF2B5EF4-FFF2-40B4-BE49-F238E27FC236}">
                  <a16:creationId xmlns:a16="http://schemas.microsoft.com/office/drawing/2014/main" id="{1AAB2227-E83D-9DE2-C6CD-5AA33956DC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875" y="1589433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L 字 191">
              <a:extLst>
                <a:ext uri="{FF2B5EF4-FFF2-40B4-BE49-F238E27FC236}">
                  <a16:creationId xmlns:a16="http://schemas.microsoft.com/office/drawing/2014/main" id="{12E1B51E-9C41-4FCD-F5A7-29AB9822378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875" y="1578633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L 字 192">
              <a:extLst>
                <a:ext uri="{FF2B5EF4-FFF2-40B4-BE49-F238E27FC236}">
                  <a16:creationId xmlns:a16="http://schemas.microsoft.com/office/drawing/2014/main" id="{72C9AD16-261E-EC06-B1FC-E5D846D093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9979875" y="1589433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L 字 193">
              <a:extLst>
                <a:ext uri="{FF2B5EF4-FFF2-40B4-BE49-F238E27FC236}">
                  <a16:creationId xmlns:a16="http://schemas.microsoft.com/office/drawing/2014/main" id="{FCF39ADA-46EF-69B9-5A51-DA3DC1C43B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0087875" y="1578633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L 字 194">
              <a:extLst>
                <a:ext uri="{FF2B5EF4-FFF2-40B4-BE49-F238E27FC236}">
                  <a16:creationId xmlns:a16="http://schemas.microsoft.com/office/drawing/2014/main" id="{502ABB5E-2770-8ED1-F818-B2C4E413A6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979875" y="178233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L 字 195">
              <a:extLst>
                <a:ext uri="{FF2B5EF4-FFF2-40B4-BE49-F238E27FC236}">
                  <a16:creationId xmlns:a16="http://schemas.microsoft.com/office/drawing/2014/main" id="{01BD0358-0827-A83B-B439-FB792F52F1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0087875" y="178233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星: 4 pt 196">
              <a:extLst>
                <a:ext uri="{FF2B5EF4-FFF2-40B4-BE49-F238E27FC236}">
                  <a16:creationId xmlns:a16="http://schemas.microsoft.com/office/drawing/2014/main" id="{73C34CF4-F15B-CCDB-46F7-8332929A90F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1249875" y="15894331"/>
              <a:ext cx="900000" cy="324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星: 4 pt 197">
              <a:extLst>
                <a:ext uri="{FF2B5EF4-FFF2-40B4-BE49-F238E27FC236}">
                  <a16:creationId xmlns:a16="http://schemas.microsoft.com/office/drawing/2014/main" id="{B98DBE9A-4919-5DDD-265D-5592032FCF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0087875" y="855033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星: 4 pt 198">
              <a:extLst>
                <a:ext uri="{FF2B5EF4-FFF2-40B4-BE49-F238E27FC236}">
                  <a16:creationId xmlns:a16="http://schemas.microsoft.com/office/drawing/2014/main" id="{59228AFE-758C-9D57-677E-D45A074801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875" y="855033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6DCF5E8A-2F43-38F7-74C8-53C7C865324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9264770" y="1782331"/>
              <a:ext cx="0" cy="32400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3AFD8037-F35D-AA51-31F6-577807C725C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1344770" y="1782331"/>
              <a:ext cx="0" cy="32400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B1CD7CD7-358C-6C7E-E0C8-D44A45D0ECD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1342130" y="15894331"/>
              <a:ext cx="0" cy="32400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9D615785-8A4F-05F7-A032-29BDF5C1043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9264770" y="15894331"/>
              <a:ext cx="0" cy="32400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BF4E1712-6C3F-42DE-C531-C03ECCBCC83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0087875" y="13265445"/>
              <a:ext cx="324000" cy="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F0923B26-2226-BD62-02F7-BA23EF843BC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987875" y="13270616"/>
              <a:ext cx="324000" cy="0"/>
            </a:xfrm>
            <a:prstGeom prst="line">
              <a:avLst/>
            </a:prstGeom>
            <a:ln w="12700">
              <a:solidFill>
                <a:srgbClr val="172C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品番">
              <a:extLst>
                <a:ext uri="{FF2B5EF4-FFF2-40B4-BE49-F238E27FC236}">
                  <a16:creationId xmlns:a16="http://schemas.microsoft.com/office/drawing/2014/main" id="{233CF551-6EC9-64C7-D407-C1574EDBAC0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20180129" y="15926221"/>
              <a:ext cx="20266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/>
                <a:t>A4T-KPN</a:t>
              </a:r>
              <a:endParaRPr kumimoji="1" lang="ja-JP" altLang="en-US" sz="2000" b="1" dirty="0"/>
            </a:p>
          </p:txBody>
        </p:sp>
      </p:grpSp>
      <p:grpSp>
        <p:nvGrpSpPr>
          <p:cNvPr id="278" name="フォルダガイド線">
            <a:extLst>
              <a:ext uri="{FF2B5EF4-FFF2-40B4-BE49-F238E27FC236}">
                <a16:creationId xmlns:a16="http://schemas.microsoft.com/office/drawing/2014/main" id="{5F59ACFC-51E6-E7E0-DE61-F0804C153EB4}"/>
              </a:ext>
            </a:extLst>
          </p:cNvPr>
          <p:cNvGrpSpPr/>
          <p:nvPr userDrawn="1"/>
        </p:nvGrpSpPr>
        <p:grpSpPr>
          <a:xfrm>
            <a:off x="3311100" y="2109886"/>
            <a:ext cx="16779155" cy="14749722"/>
            <a:chOff x="3311100" y="2109886"/>
            <a:chExt cx="16779155" cy="14749722"/>
          </a:xfrm>
        </p:grpSpPr>
        <p:grpSp>
          <p:nvGrpSpPr>
            <p:cNvPr id="265" name="黒枠">
              <a:extLst>
                <a:ext uri="{FF2B5EF4-FFF2-40B4-BE49-F238E27FC236}">
                  <a16:creationId xmlns:a16="http://schemas.microsoft.com/office/drawing/2014/main" id="{05068070-A6B0-5B7E-FDE6-FA1BEBED4C54}"/>
                </a:ext>
              </a:extLst>
            </p:cNvPr>
            <p:cNvGrpSpPr/>
            <p:nvPr userDrawn="1"/>
          </p:nvGrpSpPr>
          <p:grpSpPr>
            <a:xfrm>
              <a:off x="3423995" y="2217000"/>
              <a:ext cx="16561492" cy="14642608"/>
              <a:chOff x="3423995" y="2217000"/>
              <a:chExt cx="16561492" cy="14642608"/>
            </a:xfrm>
          </p:grpSpPr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B7C196E3-601A-576C-01B1-0F1E7758E8B7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3423995" y="2217000"/>
                <a:ext cx="7920000" cy="1105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  <p:sp>
            <p:nvSpPr>
              <p:cNvPr id="238" name="正方形/長方形 237">
                <a:extLst>
                  <a:ext uri="{FF2B5EF4-FFF2-40B4-BE49-F238E27FC236}">
                    <a16:creationId xmlns:a16="http://schemas.microsoft.com/office/drawing/2014/main" id="{87D6604D-F23E-426D-045D-2EF04EA2254C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1343995" y="2217000"/>
                <a:ext cx="7920000" cy="11052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  <p:cxnSp>
            <p:nvCxnSpPr>
              <p:cNvPr id="234" name="直線コネクタ 233">
                <a:extLst>
                  <a:ext uri="{FF2B5EF4-FFF2-40B4-BE49-F238E27FC236}">
                    <a16:creationId xmlns:a16="http://schemas.microsoft.com/office/drawing/2014/main" id="{600DF6B4-5F2C-E1EE-95DE-B5E808A7BF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981461" y="10893633"/>
                <a:ext cx="0" cy="222979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直線コネクタ 234">
                <a:extLst>
                  <a:ext uri="{FF2B5EF4-FFF2-40B4-BE49-F238E27FC236}">
                    <a16:creationId xmlns:a16="http://schemas.microsoft.com/office/drawing/2014/main" id="{379ADE89-1A52-7C0D-F609-53F709F25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63995" y="10784425"/>
                <a:ext cx="716517" cy="1110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直線コネクタ 235">
                <a:extLst>
                  <a:ext uri="{FF2B5EF4-FFF2-40B4-BE49-F238E27FC236}">
                    <a16:creationId xmlns:a16="http://schemas.microsoft.com/office/drawing/2014/main" id="{C7395342-8DDE-0DA7-21CB-31638EA80310}"/>
                  </a:ext>
                </a:extLst>
              </p:cNvPr>
              <p:cNvCxnSpPr>
                <a:cxnSpLocks/>
              </p:cNvCxnSpPr>
              <p:nvPr/>
            </p:nvCxnSpPr>
            <p:spPr>
              <a:xfrm rot="21540000" flipV="1">
                <a:off x="19263995" y="13129719"/>
                <a:ext cx="721492" cy="984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35932959-4AF7-4DC3-2EBA-3614E64452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263995" y="13271062"/>
                <a:ext cx="0" cy="252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595305BB-0D73-999F-825F-074064D154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061664" y="15791381"/>
                <a:ext cx="620233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線コネクタ 225">
                <a:extLst>
                  <a:ext uri="{FF2B5EF4-FFF2-40B4-BE49-F238E27FC236}">
                    <a16:creationId xmlns:a16="http://schemas.microsoft.com/office/drawing/2014/main" id="{A9D99289-8E76-5E1A-16F2-CBBC36F4ADC6}"/>
                  </a:ext>
                </a:extLst>
              </p:cNvPr>
              <p:cNvCxnSpPr>
                <a:cxnSpLocks/>
                <a:endCxn id="227" idx="0"/>
              </p:cNvCxnSpPr>
              <p:nvPr/>
            </p:nvCxnSpPr>
            <p:spPr>
              <a:xfrm>
                <a:off x="12242648" y="13269000"/>
                <a:ext cx="489456" cy="228852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円弧 226">
                <a:extLst>
                  <a:ext uri="{FF2B5EF4-FFF2-40B4-BE49-F238E27FC236}">
                    <a16:creationId xmlns:a16="http://schemas.microsoft.com/office/drawing/2014/main" id="{93CD1CA4-706E-B295-56DD-95671C62A6F5}"/>
                  </a:ext>
                </a:extLst>
              </p:cNvPr>
              <p:cNvSpPr>
                <a:spLocks/>
              </p:cNvSpPr>
              <p:nvPr/>
            </p:nvSpPr>
            <p:spPr>
              <a:xfrm rot="12576440" flipH="1">
                <a:off x="12736072" y="14435234"/>
                <a:ext cx="1014342" cy="1399878"/>
              </a:xfrm>
              <a:prstGeom prst="arc">
                <a:avLst>
                  <a:gd name="adj1" fmla="val 14950432"/>
                  <a:gd name="adj2" fmla="val 17080291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円弧 227">
                <a:extLst>
                  <a:ext uri="{FF2B5EF4-FFF2-40B4-BE49-F238E27FC236}">
                    <a16:creationId xmlns:a16="http://schemas.microsoft.com/office/drawing/2014/main" id="{E6031128-49BF-B68E-B213-A6356EBB46BC}"/>
                  </a:ext>
                </a:extLst>
              </p:cNvPr>
              <p:cNvSpPr>
                <a:spLocks/>
              </p:cNvSpPr>
              <p:nvPr/>
            </p:nvSpPr>
            <p:spPr>
              <a:xfrm rot="19269402" flipH="1">
                <a:off x="17341293" y="15075505"/>
                <a:ext cx="1165343" cy="1784103"/>
              </a:xfrm>
              <a:prstGeom prst="arc">
                <a:avLst>
                  <a:gd name="adj1" fmla="val 15108334"/>
                  <a:gd name="adj2" fmla="val 17667569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円弧 228">
                <a:extLst>
                  <a:ext uri="{FF2B5EF4-FFF2-40B4-BE49-F238E27FC236}">
                    <a16:creationId xmlns:a16="http://schemas.microsoft.com/office/drawing/2014/main" id="{76BE1492-16DF-85EB-A004-5B5DF1032B42}"/>
                  </a:ext>
                </a:extLst>
              </p:cNvPr>
              <p:cNvSpPr>
                <a:spLocks/>
              </p:cNvSpPr>
              <p:nvPr/>
            </p:nvSpPr>
            <p:spPr>
              <a:xfrm rot="19320709" flipV="1">
                <a:off x="13281768" y="12194008"/>
                <a:ext cx="1166722" cy="1784103"/>
              </a:xfrm>
              <a:prstGeom prst="arc">
                <a:avLst>
                  <a:gd name="adj1" fmla="val 15135656"/>
                  <a:gd name="adj2" fmla="val 1765877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ローチャート: 結合子 229">
                <a:extLst>
                  <a:ext uri="{FF2B5EF4-FFF2-40B4-BE49-F238E27FC236}">
                    <a16:creationId xmlns:a16="http://schemas.microsoft.com/office/drawing/2014/main" id="{F4122149-55D6-D7F1-561F-3B2709D7BE74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4540952" y="13411466"/>
                <a:ext cx="70644" cy="72079"/>
              </a:xfrm>
              <a:prstGeom prst="flowChartConnector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ローチャート: 結合子 230">
                <a:extLst>
                  <a:ext uri="{FF2B5EF4-FFF2-40B4-BE49-F238E27FC236}">
                    <a16:creationId xmlns:a16="http://schemas.microsoft.com/office/drawing/2014/main" id="{4FCBD919-BB4C-381B-0387-6209F774F5E5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4112326" y="13842475"/>
                <a:ext cx="70644" cy="72079"/>
              </a:xfrm>
              <a:prstGeom prst="flowChartConnector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ローチャート: 結合子 231">
                <a:extLst>
                  <a:ext uri="{FF2B5EF4-FFF2-40B4-BE49-F238E27FC236}">
                    <a16:creationId xmlns:a16="http://schemas.microsoft.com/office/drawing/2014/main" id="{A680E010-C932-0259-93F6-F167231C78EA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7600857" y="15142639"/>
                <a:ext cx="70644" cy="72079"/>
              </a:xfrm>
              <a:prstGeom prst="flowChartConnector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ローチャート: 結合子 232">
                <a:extLst>
                  <a:ext uri="{FF2B5EF4-FFF2-40B4-BE49-F238E27FC236}">
                    <a16:creationId xmlns:a16="http://schemas.microsoft.com/office/drawing/2014/main" id="{F6234DE7-4652-C62A-0567-53DD1967D8AB}"/>
                  </a:ext>
                </a:extLst>
              </p:cNvPr>
              <p:cNvSpPr>
                <a:spLocks/>
              </p:cNvSpPr>
              <p:nvPr/>
            </p:nvSpPr>
            <p:spPr>
              <a:xfrm flipH="1">
                <a:off x="17172230" y="15573647"/>
                <a:ext cx="70644" cy="72079"/>
              </a:xfrm>
              <a:prstGeom prst="flowChartConnector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ピンク枠">
              <a:extLst>
                <a:ext uri="{FF2B5EF4-FFF2-40B4-BE49-F238E27FC236}">
                  <a16:creationId xmlns:a16="http://schemas.microsoft.com/office/drawing/2014/main" id="{88159E25-33C3-55A5-99DD-0B120561AC7E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3531995" y="2320238"/>
              <a:ext cx="15626284" cy="10840762"/>
              <a:chOff x="3531995" y="2320238"/>
              <a:chExt cx="15626284" cy="10840762"/>
            </a:xfrm>
          </p:grpSpPr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06FEA924-4CE1-5841-B971-341C7627D10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12904924" y="10651592"/>
                <a:ext cx="6251071" cy="0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3F20E0FC-F194-76BA-1818-8C342603236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12149080" y="10917956"/>
                <a:ext cx="440077" cy="2243044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円弧 219">
                <a:extLst>
                  <a:ext uri="{FF2B5EF4-FFF2-40B4-BE49-F238E27FC236}">
                    <a16:creationId xmlns:a16="http://schemas.microsoft.com/office/drawing/2014/main" id="{4580FA55-1C7F-6F7D-688B-C4047009B5DF}"/>
                  </a:ext>
                </a:extLst>
              </p:cNvPr>
              <p:cNvSpPr>
                <a:spLocks/>
              </p:cNvSpPr>
              <p:nvPr userDrawn="1"/>
            </p:nvSpPr>
            <p:spPr>
              <a:xfrm rot="8337825" flipH="1" flipV="1">
                <a:off x="12732191" y="10538436"/>
                <a:ext cx="914638" cy="1526491"/>
              </a:xfrm>
              <a:prstGeom prst="arc">
                <a:avLst>
                  <a:gd name="adj1" fmla="val 15194187"/>
                  <a:gd name="adj2" fmla="val 17257946"/>
                </a:avLst>
              </a:prstGeom>
              <a:ln w="12700">
                <a:solidFill>
                  <a:srgbClr val="FF00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214">
                <a:extLst>
                  <a:ext uri="{FF2B5EF4-FFF2-40B4-BE49-F238E27FC236}">
                    <a16:creationId xmlns:a16="http://schemas.microsoft.com/office/drawing/2014/main" id="{CACA074E-B542-86C3-447D-12CF69C27F85}"/>
                  </a:ext>
                </a:extLst>
              </p:cNvPr>
              <p:cNvSpPr>
                <a:spLocks/>
              </p:cNvSpPr>
              <p:nvPr userDrawn="1"/>
            </p:nvSpPr>
            <p:spPr>
              <a:xfrm flipH="1">
                <a:off x="3531995" y="2325000"/>
                <a:ext cx="7704000" cy="10836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54" name="直線コネクタ 253">
                <a:extLst>
                  <a:ext uri="{FF2B5EF4-FFF2-40B4-BE49-F238E27FC236}">
                    <a16:creationId xmlns:a16="http://schemas.microsoft.com/office/drawing/2014/main" id="{D229AAC7-AF34-89A3-63F3-7E2030FAD98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11451995" y="2325000"/>
                <a:ext cx="0" cy="10836000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線コネクタ 255">
                <a:extLst>
                  <a:ext uri="{FF2B5EF4-FFF2-40B4-BE49-F238E27FC236}">
                    <a16:creationId xmlns:a16="http://schemas.microsoft.com/office/drawing/2014/main" id="{A542C053-4E8C-42E3-D7CD-2AA8342FE44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11447589" y="2325000"/>
                <a:ext cx="7704000" cy="0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線コネクタ 258">
                <a:extLst>
                  <a:ext uri="{FF2B5EF4-FFF2-40B4-BE49-F238E27FC236}">
                    <a16:creationId xmlns:a16="http://schemas.microsoft.com/office/drawing/2014/main" id="{95E8495D-7151-6EB4-0D94-D855D91A807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19158279" y="2320238"/>
                <a:ext cx="0" cy="8316000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線コネクタ 259">
                <a:extLst>
                  <a:ext uri="{FF2B5EF4-FFF2-40B4-BE49-F238E27FC236}">
                    <a16:creationId xmlns:a16="http://schemas.microsoft.com/office/drawing/2014/main" id="{25B59F9F-4523-6138-53C2-8AC426E1F33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11443462" y="13161000"/>
                <a:ext cx="709200" cy="0"/>
              </a:xfrm>
              <a:prstGeom prst="line">
                <a:avLst/>
              </a:prstGeom>
              <a:ln w="12700">
                <a:solidFill>
                  <a:srgbClr val="FF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緑枠">
              <a:extLst>
                <a:ext uri="{FF2B5EF4-FFF2-40B4-BE49-F238E27FC236}">
                  <a16:creationId xmlns:a16="http://schemas.microsoft.com/office/drawing/2014/main" id="{B8E589FE-1F26-365B-D402-F7ECE3E8B4F5}"/>
                </a:ext>
              </a:extLst>
            </p:cNvPr>
            <p:cNvGrpSpPr/>
            <p:nvPr userDrawn="1"/>
          </p:nvGrpSpPr>
          <p:grpSpPr>
            <a:xfrm>
              <a:off x="3311100" y="2109886"/>
              <a:ext cx="16779155" cy="13788000"/>
              <a:chOff x="3311100" y="2109886"/>
              <a:chExt cx="16779155" cy="13788000"/>
            </a:xfrm>
          </p:grpSpPr>
          <p:cxnSp>
            <p:nvCxnSpPr>
              <p:cNvPr id="245" name="直線コネクタ 244">
                <a:extLst>
                  <a:ext uri="{FF2B5EF4-FFF2-40B4-BE49-F238E27FC236}">
                    <a16:creationId xmlns:a16="http://schemas.microsoft.com/office/drawing/2014/main" id="{CC2953ED-E97C-F971-61CE-AE7AC2058E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11100" y="2109886"/>
                <a:ext cx="16056000" cy="0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>
                <a:extLst>
                  <a:ext uri="{FF2B5EF4-FFF2-40B4-BE49-F238E27FC236}">
                    <a16:creationId xmlns:a16="http://schemas.microsoft.com/office/drawing/2014/main" id="{53D4A1A4-3660-5BAC-D893-1586E58E3F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67100" y="2109886"/>
                <a:ext cx="0" cy="8542800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コネクタ 246">
                <a:extLst>
                  <a:ext uri="{FF2B5EF4-FFF2-40B4-BE49-F238E27FC236}">
                    <a16:creationId xmlns:a16="http://schemas.microsoft.com/office/drawing/2014/main" id="{EE8FD3E0-B773-4680-E5AE-F864AA944C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49100" y="15895618"/>
                <a:ext cx="7222895" cy="2268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線コネクタ 247">
                <a:extLst>
                  <a:ext uri="{FF2B5EF4-FFF2-40B4-BE49-F238E27FC236}">
                    <a16:creationId xmlns:a16="http://schemas.microsoft.com/office/drawing/2014/main" id="{E8B37DA8-F069-37AD-5FDA-06103B0B07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13918" y="2109886"/>
                <a:ext cx="0" cy="11268000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線コネクタ 248">
                <a:extLst>
                  <a:ext uri="{FF2B5EF4-FFF2-40B4-BE49-F238E27FC236}">
                    <a16:creationId xmlns:a16="http://schemas.microsoft.com/office/drawing/2014/main" id="{75E87A06-81E8-83BF-2090-72FBF139F9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13918" y="13378381"/>
                <a:ext cx="8835182" cy="0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>
                <a:extLst>
                  <a:ext uri="{FF2B5EF4-FFF2-40B4-BE49-F238E27FC236}">
                    <a16:creationId xmlns:a16="http://schemas.microsoft.com/office/drawing/2014/main" id="{2590A8E6-B8A6-B713-9BB5-B8863282A0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49100" y="13377886"/>
                <a:ext cx="0" cy="2520000"/>
              </a:xfrm>
              <a:prstGeom prst="line">
                <a:avLst/>
              </a:prstGeom>
              <a:ln w="12700">
                <a:solidFill>
                  <a:srgbClr val="59F9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直線コネクタ 241">
                <a:extLst>
                  <a:ext uri="{FF2B5EF4-FFF2-40B4-BE49-F238E27FC236}">
                    <a16:creationId xmlns:a16="http://schemas.microsoft.com/office/drawing/2014/main" id="{481A0D78-FCFB-1646-8413-799BBF85101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9370255" y="10651592"/>
                <a:ext cx="720000" cy="0"/>
              </a:xfrm>
              <a:prstGeom prst="line">
                <a:avLst/>
              </a:prstGeom>
              <a:ln w="12700">
                <a:solidFill>
                  <a:srgbClr val="7AFA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線コネクタ 242">
                <a:extLst>
                  <a:ext uri="{FF2B5EF4-FFF2-40B4-BE49-F238E27FC236}">
                    <a16:creationId xmlns:a16="http://schemas.microsoft.com/office/drawing/2014/main" id="{581DEB22-0177-2EF5-C8DA-C69036470D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9367100" y="13269278"/>
                <a:ext cx="720000" cy="0"/>
              </a:xfrm>
              <a:prstGeom prst="line">
                <a:avLst/>
              </a:prstGeom>
              <a:ln w="12700">
                <a:solidFill>
                  <a:srgbClr val="7AFA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線コネクタ 243">
                <a:extLst>
                  <a:ext uri="{FF2B5EF4-FFF2-40B4-BE49-F238E27FC236}">
                    <a16:creationId xmlns:a16="http://schemas.microsoft.com/office/drawing/2014/main" id="{F5A19C99-7039-20CB-7EB3-085E457C6DB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0087100" y="10651592"/>
                <a:ext cx="0" cy="2617408"/>
              </a:xfrm>
              <a:prstGeom prst="line">
                <a:avLst/>
              </a:prstGeom>
              <a:ln w="12700">
                <a:solidFill>
                  <a:srgbClr val="7AFA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線コネクタ 260">
                <a:extLst>
                  <a:ext uri="{FF2B5EF4-FFF2-40B4-BE49-F238E27FC236}">
                    <a16:creationId xmlns:a16="http://schemas.microsoft.com/office/drawing/2014/main" id="{5A0DCA12-BF15-2ADC-2627-7078E8CF387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9367100" y="13265445"/>
                <a:ext cx="0" cy="2628000"/>
              </a:xfrm>
              <a:prstGeom prst="line">
                <a:avLst/>
              </a:prstGeom>
              <a:ln w="12700">
                <a:solidFill>
                  <a:srgbClr val="7AFA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5D6FABEF-2BAA-7B90-E51F-7F0B038AE1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353735" y="12635575"/>
              <a:ext cx="1561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4639940A-8776-B09A-78B1-DE64705EF092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353735" y="2361779"/>
              <a:ext cx="1561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C24619DC-EE96-9137-4260-731EBF22D94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4596414" y="2345495"/>
              <a:ext cx="1561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E540A68B-F336-38A8-D457-D12A36710E5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4596414" y="12654347"/>
              <a:ext cx="1561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36188823-40A2-3320-D0F9-F25D6F633BA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3151250" y="6972761"/>
              <a:ext cx="41738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（</a:t>
              </a:r>
              <a:r>
                <a:rPr kumimoji="1" lang="en-US" altLang="ja-JP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P3</a:t>
              </a:r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）</a:t>
              </a: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3F72A952-1CA3-2D3D-6C47-F97D613A90D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892546" y="6966966"/>
              <a:ext cx="495481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（</a:t>
              </a:r>
              <a:r>
                <a:rPr kumimoji="1" lang="en-US" altLang="ja-JP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P2</a:t>
              </a:r>
              <a:r>
                <a:rPr kumimoji="1" lang="ja-JP" altLang="en-US" sz="6000" b="1" dirty="0">
                  <a:solidFill>
                    <a:schemeClr val="tx2">
                      <a:lumMod val="75000"/>
                      <a:lumOff val="25000"/>
                      <a:alpha val="50000"/>
                    </a:schemeClr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844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339950" rtl="0" eaLnBrk="1" latinLnBrk="0" hangingPunct="1">
        <a:lnSpc>
          <a:spcPct val="90000"/>
        </a:lnSpc>
        <a:spcBef>
          <a:spcPct val="0"/>
        </a:spcBef>
        <a:buNone/>
        <a:defRPr kumimoji="1" sz="112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4987" indent="-584987" algn="l" defTabSz="2339950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kumimoji="1" sz="7165" kern="1200">
          <a:solidFill>
            <a:schemeClr val="tx1"/>
          </a:solidFill>
          <a:latin typeface="+mn-lt"/>
          <a:ea typeface="+mn-ea"/>
          <a:cs typeface="+mn-cs"/>
        </a:defRPr>
      </a:lvl1pPr>
      <a:lvl2pPr marL="1754962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6142" kern="1200">
          <a:solidFill>
            <a:schemeClr val="tx1"/>
          </a:solidFill>
          <a:latin typeface="+mn-lt"/>
          <a:ea typeface="+mn-ea"/>
          <a:cs typeface="+mn-cs"/>
        </a:defRPr>
      </a:lvl2pPr>
      <a:lvl3pPr marL="2924937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5118" kern="1200">
          <a:solidFill>
            <a:schemeClr val="tx1"/>
          </a:solidFill>
          <a:latin typeface="+mn-lt"/>
          <a:ea typeface="+mn-ea"/>
          <a:cs typeface="+mn-cs"/>
        </a:defRPr>
      </a:lvl3pPr>
      <a:lvl4pPr marL="4094912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4pPr>
      <a:lvl5pPr marL="5264887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5pPr>
      <a:lvl6pPr marL="6434861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6pPr>
      <a:lvl7pPr marL="7604836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7pPr>
      <a:lvl8pPr marL="8774811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8pPr>
      <a:lvl9pPr marL="9944786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1pPr>
      <a:lvl2pPr marL="1169975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0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3pPr>
      <a:lvl4pPr marL="350992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4pPr>
      <a:lvl5pPr marL="4679899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5pPr>
      <a:lvl6pPr marL="584987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6pPr>
      <a:lvl7pPr marL="7019849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7pPr>
      <a:lvl8pPr marL="818982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8pPr>
      <a:lvl9pPr marL="9359798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669" userDrawn="1">
          <p15:clr>
            <a:srgbClr val="F26B43"/>
          </p15:clr>
        </p15:guide>
        <p15:guide id="2" pos="73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1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6</cp:revision>
  <dcterms:created xsi:type="dcterms:W3CDTF">2025-09-04T05:10:10Z</dcterms:created>
  <dcterms:modified xsi:type="dcterms:W3CDTF">2025-09-22T05:35:16Z</dcterms:modified>
</cp:coreProperties>
</file>