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35999738" cy="215995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CC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8" autoAdjust="0"/>
    <p:restoredTop sz="94851" autoAdjust="0"/>
  </p:normalViewPr>
  <p:slideViewPr>
    <p:cSldViewPr snapToGrid="0">
      <p:cViewPr varScale="1">
        <p:scale>
          <a:sx n="27" d="100"/>
          <a:sy n="27" d="100"/>
        </p:scale>
        <p:origin x="240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3633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1A56C11B-59DC-C5A6-DBDF-96E39665C253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29123869" y="16559762"/>
            <a:ext cx="20266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0" dirty="0"/>
              <a:t>A4Y-KPN-Y</a:t>
            </a:r>
            <a:endParaRPr kumimoji="1" lang="ja-JP" altLang="en-US" sz="2400" b="0" dirty="0"/>
          </a:p>
        </p:txBody>
      </p:sp>
      <p:sp>
        <p:nvSpPr>
          <p:cNvPr id="50" name="四角形: 角を丸くする 49">
            <a:extLst>
              <a:ext uri="{FF2B5EF4-FFF2-40B4-BE49-F238E27FC236}">
                <a16:creationId xmlns:a16="http://schemas.microsoft.com/office/drawing/2014/main" id="{0D774C12-0499-B798-6777-54D0A4CA612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557694" y="19054973"/>
            <a:ext cx="12636527" cy="2337194"/>
          </a:xfrm>
          <a:prstGeom prst="roundRect">
            <a:avLst/>
          </a:prstGeom>
          <a:noFill/>
          <a:ln w="57150"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4400" b="1" dirty="0">
                <a:solidFill>
                  <a:schemeClr val="tx1"/>
                </a:solidFill>
              </a:rPr>
              <a:t>●名刺スリット：　　あり　・　なし</a:t>
            </a:r>
            <a:endParaRPr kumimoji="1" lang="en-US" altLang="ja-JP" sz="4400" b="1" dirty="0">
              <a:solidFill>
                <a:schemeClr val="tx1"/>
              </a:solidFill>
            </a:endParaRPr>
          </a:p>
          <a:p>
            <a:endParaRPr kumimoji="1" lang="en-US" altLang="ja-JP" sz="2400" b="1" dirty="0">
              <a:solidFill>
                <a:schemeClr val="tx1"/>
              </a:solidFill>
            </a:endParaRPr>
          </a:p>
          <a:p>
            <a:r>
              <a:rPr kumimoji="1" lang="ja-JP" altLang="en-US" sz="4400" b="1" dirty="0">
                <a:solidFill>
                  <a:schemeClr val="tx1"/>
                </a:solidFill>
              </a:rPr>
              <a:t>　</a:t>
            </a:r>
            <a:r>
              <a:rPr kumimoji="1" lang="en-US" altLang="ja-JP" sz="4400" b="1" dirty="0">
                <a:solidFill>
                  <a:schemeClr val="tx1"/>
                </a:solidFill>
              </a:rPr>
              <a:t>※</a:t>
            </a:r>
            <a:r>
              <a:rPr kumimoji="1" lang="ja-JP" altLang="en-US" sz="4400" b="1" dirty="0">
                <a:solidFill>
                  <a:schemeClr val="tx1"/>
                </a:solidFill>
              </a:rPr>
              <a:t>希望される方に丸をお願いいたします。</a:t>
            </a:r>
          </a:p>
        </p:txBody>
      </p:sp>
      <p:sp>
        <p:nvSpPr>
          <p:cNvPr id="51" name="テキスト ボックス 4">
            <a:extLst>
              <a:ext uri="{FF2B5EF4-FFF2-40B4-BE49-F238E27FC236}">
                <a16:creationId xmlns:a16="http://schemas.microsoft.com/office/drawing/2014/main" id="{BE43442E-A1FC-56DB-1DCD-B764AEB3BC58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15238821" y="19459188"/>
            <a:ext cx="2076091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4000" dirty="0"/>
              <a:t>※PowerPoint</a:t>
            </a:r>
            <a:r>
              <a:rPr kumimoji="1" lang="ja-JP" altLang="en-US" sz="4000" dirty="0"/>
              <a:t>のテンプレートを利用したデータ制作の手順は</a:t>
            </a:r>
            <a:endParaRPr kumimoji="1" lang="en-US" altLang="ja-JP" sz="4000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000" dirty="0"/>
              <a:t>　</a:t>
            </a:r>
            <a:r>
              <a:rPr kumimoji="1" lang="en-US" altLang="ja-JP" sz="4000" dirty="0"/>
              <a:t>PDF</a:t>
            </a:r>
            <a:r>
              <a:rPr kumimoji="1" lang="ja-JP" altLang="en-US" sz="4000" dirty="0"/>
              <a:t>「データ作成の手順</a:t>
            </a:r>
            <a:r>
              <a:rPr kumimoji="1" lang="en-US" altLang="ja-JP" sz="4000" dirty="0"/>
              <a:t>(PowerPoint</a:t>
            </a:r>
            <a:r>
              <a:rPr kumimoji="1" lang="ja-JP" altLang="en-US" sz="4000" dirty="0"/>
              <a:t>用</a:t>
            </a:r>
            <a:r>
              <a:rPr kumimoji="1" lang="en-US" altLang="ja-JP" sz="4000" dirty="0"/>
              <a:t>)</a:t>
            </a:r>
            <a:r>
              <a:rPr kumimoji="1" lang="ja-JP" altLang="en-US" sz="4000" dirty="0"/>
              <a:t>」にてご確認ください。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000" b="1" dirty="0"/>
              <a:t>「チェックリスト</a:t>
            </a:r>
            <a:r>
              <a:rPr kumimoji="1" lang="en-US" altLang="ja-JP" sz="4000" b="1" dirty="0"/>
              <a:t>(PowerPoint</a:t>
            </a:r>
            <a:r>
              <a:rPr kumimoji="1" lang="ja-JP" altLang="en-US" sz="4000" b="1" dirty="0"/>
              <a:t>用</a:t>
            </a:r>
            <a:r>
              <a:rPr kumimoji="1" lang="en-US" altLang="ja-JP" sz="4000" b="1" dirty="0"/>
              <a:t>)</a:t>
            </a:r>
            <a:r>
              <a:rPr kumimoji="1" lang="ja-JP" altLang="en-US" sz="4000" b="1" dirty="0"/>
              <a:t>」の項目をご確認の上、</a:t>
            </a:r>
            <a:r>
              <a:rPr kumimoji="1" lang="ja-JP" altLang="en-US" sz="4000" b="1" u="none" baseline="0" dirty="0">
                <a:uFill>
                  <a:solidFill>
                    <a:srgbClr val="FF0000"/>
                  </a:solidFill>
                </a:uFill>
              </a:rPr>
              <a:t>  </a:t>
            </a:r>
            <a:r>
              <a:rPr kumimoji="1" lang="en-US" altLang="ja-JP" sz="4000" b="1" u="heavy" baseline="0" dirty="0">
                <a:uFill>
                  <a:solidFill>
                    <a:srgbClr val="FF0000"/>
                  </a:solidFill>
                </a:uFill>
              </a:rPr>
              <a:t>PDF</a:t>
            </a:r>
            <a:r>
              <a:rPr kumimoji="1" lang="ja-JP" altLang="en-US" sz="4000" b="1" u="heavy" baseline="0" dirty="0">
                <a:uFill>
                  <a:solidFill>
                    <a:srgbClr val="FF0000"/>
                  </a:solidFill>
                </a:uFill>
              </a:rPr>
              <a:t>に変換して</a:t>
            </a:r>
            <a:r>
              <a:rPr kumimoji="1" lang="ja-JP" altLang="en-US" sz="4000" b="1" dirty="0"/>
              <a:t>ご入稿ください。</a:t>
            </a:r>
          </a:p>
        </p:txBody>
      </p:sp>
      <p:grpSp>
        <p:nvGrpSpPr>
          <p:cNvPr id="52" name="仕様説明">
            <a:extLst>
              <a:ext uri="{FF2B5EF4-FFF2-40B4-BE49-F238E27FC236}">
                <a16:creationId xmlns:a16="http://schemas.microsoft.com/office/drawing/2014/main" id="{19730E3F-D313-B958-8F68-61FCE8D5A5DB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557694" y="538422"/>
            <a:ext cx="35140470" cy="1956303"/>
            <a:chOff x="968096" y="503463"/>
            <a:chExt cx="29897987" cy="1469868"/>
          </a:xfrm>
        </p:grpSpPr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06764639-12E6-75E5-0A67-E308DC6CDC0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968096" y="503463"/>
              <a:ext cx="9421461" cy="1388722"/>
            </a:xfrm>
            <a:prstGeom prst="rect">
              <a:avLst/>
            </a:prstGeom>
            <a:noFill/>
            <a:ln w="127000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8000" b="1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A4</a:t>
              </a:r>
              <a:r>
                <a:rPr kumimoji="1" lang="ja-JP" altLang="en-US" sz="8000" b="1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横片ポケット横開き</a:t>
              </a:r>
            </a:p>
          </p:txBody>
        </p:sp>
        <p:sp>
          <p:nvSpPr>
            <p:cNvPr id="54" name="テキスト ボックス 53">
              <a:extLst>
                <a:ext uri="{FF2B5EF4-FFF2-40B4-BE49-F238E27FC236}">
                  <a16:creationId xmlns:a16="http://schemas.microsoft.com/office/drawing/2014/main" id="{44438AAC-B03E-F3B0-746B-7078243C609D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0638511" y="516470"/>
              <a:ext cx="6566183" cy="14568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40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仕上げサイズ：</a:t>
              </a:r>
              <a:r>
                <a:rPr kumimoji="1" lang="en-US" altLang="ja-JP" sz="40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302×220</a:t>
              </a:r>
            </a:p>
            <a:p>
              <a:r>
                <a:rPr kumimoji="1" lang="ja-JP" altLang="en-US" sz="40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展開サイズ：</a:t>
              </a:r>
              <a:r>
                <a:rPr kumimoji="1" lang="en-US" altLang="ja-JP" sz="40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624×290</a:t>
              </a:r>
            </a:p>
            <a:p>
              <a:r>
                <a:rPr kumimoji="1" lang="ja-JP" altLang="en-US" sz="40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ポケットサイズ：</a:t>
              </a:r>
              <a:r>
                <a:rPr kumimoji="1" lang="en-US" altLang="ja-JP" sz="40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272×70</a:t>
              </a:r>
              <a:endParaRPr kumimoji="1" lang="ja-JP" altLang="en-US" sz="4000" b="1" dirty="0">
                <a:solidFill>
                  <a:schemeClr val="tx2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714BB46E-BE0E-E087-8951-AF4A93ECB90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8590220" y="516470"/>
              <a:ext cx="2275863" cy="1456861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8000" b="1" dirty="0"/>
                <a:t>表面</a:t>
              </a:r>
            </a:p>
          </p:txBody>
        </p:sp>
      </p:grpSp>
      <p:grpSp>
        <p:nvGrpSpPr>
          <p:cNvPr id="2" name="フォルダ">
            <a:extLst>
              <a:ext uri="{FF2B5EF4-FFF2-40B4-BE49-F238E27FC236}">
                <a16:creationId xmlns:a16="http://schemas.microsoft.com/office/drawing/2014/main" id="{85024799-3F66-7E27-3D28-3F3999BDFE2B}"/>
              </a:ext>
            </a:extLst>
          </p:cNvPr>
          <p:cNvGrpSpPr/>
          <p:nvPr userDrawn="1"/>
        </p:nvGrpSpPr>
        <p:grpSpPr>
          <a:xfrm>
            <a:off x="6751724" y="4784424"/>
            <a:ext cx="22588145" cy="11473868"/>
            <a:chOff x="6751724" y="4784424"/>
            <a:chExt cx="22588145" cy="11473868"/>
          </a:xfrm>
        </p:grpSpPr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819D0796-276A-F3FF-F908-BE21F19738B1}"/>
                </a:ext>
              </a:extLst>
            </p:cNvPr>
            <p:cNvGrpSpPr>
              <a:grpSpLocks/>
            </p:cNvGrpSpPr>
            <p:nvPr userDrawn="1"/>
          </p:nvGrpSpPr>
          <p:grpSpPr>
            <a:xfrm>
              <a:off x="6751724" y="5471762"/>
              <a:ext cx="22588145" cy="10786530"/>
              <a:chOff x="6755293" y="5465982"/>
              <a:chExt cx="22588145" cy="10786530"/>
            </a:xfrm>
          </p:grpSpPr>
          <p:grpSp>
            <p:nvGrpSpPr>
              <p:cNvPr id="24" name="黒線">
                <a:extLst>
                  <a:ext uri="{FF2B5EF4-FFF2-40B4-BE49-F238E27FC236}">
                    <a16:creationId xmlns:a16="http://schemas.microsoft.com/office/drawing/2014/main" id="{FF0E3D19-FC71-76CF-7598-A2AFE482F0BC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6755293" y="5574894"/>
                <a:ext cx="22480145" cy="10677618"/>
                <a:chOff x="6755293" y="5574894"/>
                <a:chExt cx="22480145" cy="10677618"/>
              </a:xfrm>
            </p:grpSpPr>
            <p:sp>
              <p:nvSpPr>
                <p:cNvPr id="8" name="正方形/長方形 7">
                  <a:extLst>
                    <a:ext uri="{FF2B5EF4-FFF2-40B4-BE49-F238E27FC236}">
                      <a16:creationId xmlns:a16="http://schemas.microsoft.com/office/drawing/2014/main" id="{98C2D82C-C2AE-FDB6-098C-CF05435190EC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18363438" y="5574894"/>
                  <a:ext cx="10872000" cy="7920000"/>
                </a:xfrm>
                <a:prstGeom prst="rect">
                  <a:avLst/>
                </a:prstGeom>
                <a:noFill/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" name="正方形/長方形 10">
                  <a:extLst>
                    <a:ext uri="{FF2B5EF4-FFF2-40B4-BE49-F238E27FC236}">
                      <a16:creationId xmlns:a16="http://schemas.microsoft.com/office/drawing/2014/main" id="{8AFD5ACA-6F73-5B77-9561-F0E6C59BAF2E}"/>
                    </a:ext>
                  </a:extLst>
                </p:cNvPr>
                <p:cNvSpPr>
                  <a:spLocks/>
                </p:cNvSpPr>
                <p:nvPr/>
              </p:nvSpPr>
              <p:spPr>
                <a:xfrm>
                  <a:off x="7491438" y="5574894"/>
                  <a:ext cx="10872000" cy="7920000"/>
                </a:xfrm>
                <a:prstGeom prst="rect">
                  <a:avLst/>
                </a:prstGeom>
                <a:noFill/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14" name="直線コネクタ 13">
                  <a:extLst>
                    <a:ext uri="{FF2B5EF4-FFF2-40B4-BE49-F238E27FC236}">
                      <a16:creationId xmlns:a16="http://schemas.microsoft.com/office/drawing/2014/main" id="{888A2F4C-D35A-0061-7BF4-C4CB4F4169F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91438" y="13494894"/>
                  <a:ext cx="0" cy="2520000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直線コネクタ 14">
                  <a:extLst>
                    <a:ext uri="{FF2B5EF4-FFF2-40B4-BE49-F238E27FC236}">
                      <a16:creationId xmlns:a16="http://schemas.microsoft.com/office/drawing/2014/main" id="{2E18AFE3-1AA2-5496-D2EC-178EF18897A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6806215" y="13494894"/>
                  <a:ext cx="486949" cy="2249625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直線コネクタ 15">
                  <a:extLst>
                    <a:ext uri="{FF2B5EF4-FFF2-40B4-BE49-F238E27FC236}">
                      <a16:creationId xmlns:a16="http://schemas.microsoft.com/office/drawing/2014/main" id="{2FAC53C6-07F0-0840-AAC3-CDFAFEE958D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491437" y="16014894"/>
                  <a:ext cx="8964000" cy="0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" name="円弧 16">
                  <a:extLst>
                    <a:ext uri="{FF2B5EF4-FFF2-40B4-BE49-F238E27FC236}">
                      <a16:creationId xmlns:a16="http://schemas.microsoft.com/office/drawing/2014/main" id="{A68A0364-ABBC-9556-555B-273DF58B2AAA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6098120" y="15294819"/>
                  <a:ext cx="720000" cy="720000"/>
                </a:xfrm>
                <a:prstGeom prst="arc">
                  <a:avLst>
                    <a:gd name="adj1" fmla="val 792345"/>
                    <a:gd name="adj2" fmla="val 5443493"/>
                  </a:avLst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8" name="円弧 17">
                  <a:extLst>
                    <a:ext uri="{FF2B5EF4-FFF2-40B4-BE49-F238E27FC236}">
                      <a16:creationId xmlns:a16="http://schemas.microsoft.com/office/drawing/2014/main" id="{E329C8B8-912A-0CA2-441D-21DC5057A782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3569339" y="13289303"/>
                  <a:ext cx="828000" cy="828000"/>
                </a:xfrm>
                <a:prstGeom prst="arc">
                  <a:avLst>
                    <a:gd name="adj1" fmla="val 5238284"/>
                    <a:gd name="adj2" fmla="val 10916177"/>
                  </a:avLst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円弧 18">
                  <a:extLst>
                    <a:ext uri="{FF2B5EF4-FFF2-40B4-BE49-F238E27FC236}">
                      <a16:creationId xmlns:a16="http://schemas.microsoft.com/office/drawing/2014/main" id="{41DDFA43-5871-D10A-4B06-744FF0337580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flipH="1" flipV="1">
                  <a:off x="10098258" y="15424512"/>
                  <a:ext cx="828000" cy="828000"/>
                </a:xfrm>
                <a:prstGeom prst="arc">
                  <a:avLst>
                    <a:gd name="adj1" fmla="val 5238284"/>
                    <a:gd name="adj2" fmla="val 10916177"/>
                  </a:avLst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楕円 19">
                  <a:extLst>
                    <a:ext uri="{FF2B5EF4-FFF2-40B4-BE49-F238E27FC236}">
                      <a16:creationId xmlns:a16="http://schemas.microsoft.com/office/drawing/2014/main" id="{BBB2949C-3892-1FBB-BA07-8E7541BAF9E7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0458389" y="15388512"/>
                  <a:ext cx="72000" cy="72000"/>
                </a:xfrm>
                <a:prstGeom prst="ellipse">
                  <a:avLst/>
                </a:prstGeom>
                <a:noFill/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楕円 20">
                  <a:extLst>
                    <a:ext uri="{FF2B5EF4-FFF2-40B4-BE49-F238E27FC236}">
                      <a16:creationId xmlns:a16="http://schemas.microsoft.com/office/drawing/2014/main" id="{9FE6EF02-6D61-46EE-63FD-F4B0676BCE0B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0890258" y="15813979"/>
                  <a:ext cx="72000" cy="72000"/>
                </a:xfrm>
                <a:prstGeom prst="ellipse">
                  <a:avLst/>
                </a:prstGeom>
                <a:noFill/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7E74EAB9-560F-4441-7898-1E6693F96BA3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3528577" y="13650353"/>
                  <a:ext cx="72000" cy="72000"/>
                </a:xfrm>
                <a:prstGeom prst="ellipse">
                  <a:avLst/>
                </a:prstGeom>
                <a:noFill/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26A2762F-B040-FDED-2FC4-37D678817A54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3956863" y="14081303"/>
                  <a:ext cx="72000" cy="72000"/>
                </a:xfrm>
                <a:prstGeom prst="ellipse">
                  <a:avLst/>
                </a:prstGeom>
                <a:noFill/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34" name="直線コネクタ 33">
                  <a:extLst>
                    <a:ext uri="{FF2B5EF4-FFF2-40B4-BE49-F238E27FC236}">
                      <a16:creationId xmlns:a16="http://schemas.microsoft.com/office/drawing/2014/main" id="{64E34244-7C71-B8FF-CC58-A83ACC36B72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757147" y="11117351"/>
                  <a:ext cx="0" cy="2268000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直線コネクタ 36">
                  <a:extLst>
                    <a:ext uri="{FF2B5EF4-FFF2-40B4-BE49-F238E27FC236}">
                      <a16:creationId xmlns:a16="http://schemas.microsoft.com/office/drawing/2014/main" id="{ABDC1E4F-4D63-6584-00FC-15B9DD07595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755293" y="11009351"/>
                  <a:ext cx="738000" cy="108000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直線コネクタ 39">
                  <a:extLst>
                    <a:ext uri="{FF2B5EF4-FFF2-40B4-BE49-F238E27FC236}">
                      <a16:creationId xmlns:a16="http://schemas.microsoft.com/office/drawing/2014/main" id="{6B337A37-F69A-C64A-D879-089858D5598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755293" y="13385351"/>
                  <a:ext cx="738000" cy="108000"/>
                </a:xfrm>
                <a:prstGeom prst="line">
                  <a:avLst/>
                </a:prstGeom>
                <a:ln w="381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7" name="ピンク枠">
                <a:extLst>
                  <a:ext uri="{FF2B5EF4-FFF2-40B4-BE49-F238E27FC236}">
                    <a16:creationId xmlns:a16="http://schemas.microsoft.com/office/drawing/2014/main" id="{946C6C8C-BF70-B8F4-2B0A-50F519FC21EB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7599437" y="5681351"/>
                <a:ext cx="21528001" cy="10224000"/>
                <a:chOff x="7599437" y="5681351"/>
                <a:chExt cx="21528001" cy="10224000"/>
              </a:xfrm>
            </p:grpSpPr>
            <p:cxnSp>
              <p:nvCxnSpPr>
                <p:cNvPr id="7" name="直線コネクタ 6">
                  <a:extLst>
                    <a:ext uri="{FF2B5EF4-FFF2-40B4-BE49-F238E27FC236}">
                      <a16:creationId xmlns:a16="http://schemas.microsoft.com/office/drawing/2014/main" id="{9F12C854-2C5D-E479-F232-ABF3C37DE0E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255437" y="5681351"/>
                  <a:ext cx="0" cy="7704000"/>
                </a:xfrm>
                <a:prstGeom prst="line">
                  <a:avLst/>
                </a:prstGeom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直線コネクタ 8">
                  <a:extLst>
                    <a:ext uri="{FF2B5EF4-FFF2-40B4-BE49-F238E27FC236}">
                      <a16:creationId xmlns:a16="http://schemas.microsoft.com/office/drawing/2014/main" id="{43F63C70-9162-BF0F-A827-6287866C7FE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599437" y="5681351"/>
                  <a:ext cx="0" cy="7704000"/>
                </a:xfrm>
                <a:prstGeom prst="line">
                  <a:avLst/>
                </a:prstGeom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直線コネクタ 9">
                  <a:extLst>
                    <a:ext uri="{FF2B5EF4-FFF2-40B4-BE49-F238E27FC236}">
                      <a16:creationId xmlns:a16="http://schemas.microsoft.com/office/drawing/2014/main" id="{EFA14D83-C3C8-A959-F881-DFDD67E884C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599437" y="5682894"/>
                  <a:ext cx="10656000" cy="0"/>
                </a:xfrm>
                <a:prstGeom prst="line">
                  <a:avLst/>
                </a:prstGeom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直線コネクタ 11">
                  <a:extLst>
                    <a:ext uri="{FF2B5EF4-FFF2-40B4-BE49-F238E27FC236}">
                      <a16:creationId xmlns:a16="http://schemas.microsoft.com/office/drawing/2014/main" id="{14C2FE21-2F8C-5350-8F0B-3B3962F778C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599437" y="13385351"/>
                  <a:ext cx="10656000" cy="0"/>
                </a:xfrm>
                <a:prstGeom prst="line">
                  <a:avLst/>
                </a:prstGeom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直線コネクタ 25">
                  <a:extLst>
                    <a:ext uri="{FF2B5EF4-FFF2-40B4-BE49-F238E27FC236}">
                      <a16:creationId xmlns:a16="http://schemas.microsoft.com/office/drawing/2014/main" id="{05C95225-D7CB-93A4-5A7D-BC7C62780D8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9127438" y="5681351"/>
                  <a:ext cx="0" cy="7704000"/>
                </a:xfrm>
                <a:prstGeom prst="line">
                  <a:avLst/>
                </a:prstGeom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直線コネクタ 26">
                  <a:extLst>
                    <a:ext uri="{FF2B5EF4-FFF2-40B4-BE49-F238E27FC236}">
                      <a16:creationId xmlns:a16="http://schemas.microsoft.com/office/drawing/2014/main" id="{6691D1C3-5074-3AB6-7758-E961EE8F953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471438" y="5681351"/>
                  <a:ext cx="0" cy="7704000"/>
                </a:xfrm>
                <a:prstGeom prst="line">
                  <a:avLst/>
                </a:prstGeom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直線コネクタ 27">
                  <a:extLst>
                    <a:ext uri="{FF2B5EF4-FFF2-40B4-BE49-F238E27FC236}">
                      <a16:creationId xmlns:a16="http://schemas.microsoft.com/office/drawing/2014/main" id="{057B3057-4CF9-6C9B-1C0D-5B66D86D70E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471438" y="5682894"/>
                  <a:ext cx="10656000" cy="0"/>
                </a:xfrm>
                <a:prstGeom prst="line">
                  <a:avLst/>
                </a:prstGeom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直線コネクタ 28">
                  <a:extLst>
                    <a:ext uri="{FF2B5EF4-FFF2-40B4-BE49-F238E27FC236}">
                      <a16:creationId xmlns:a16="http://schemas.microsoft.com/office/drawing/2014/main" id="{2EDBCF9B-677C-7ED1-680B-E4EF39F53C4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471438" y="13385351"/>
                  <a:ext cx="10656000" cy="0"/>
                </a:xfrm>
                <a:prstGeom prst="line">
                  <a:avLst/>
                </a:prstGeom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直線コネクタ 30">
                  <a:extLst>
                    <a:ext uri="{FF2B5EF4-FFF2-40B4-BE49-F238E27FC236}">
                      <a16:creationId xmlns:a16="http://schemas.microsoft.com/office/drawing/2014/main" id="{7C9DB0CE-2737-3881-DB92-A71E031CE8A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600305" y="13601351"/>
                  <a:ext cx="0" cy="2304000"/>
                </a:xfrm>
                <a:prstGeom prst="line">
                  <a:avLst/>
                </a:prstGeom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直線コネクタ 31">
                  <a:extLst>
                    <a:ext uri="{FF2B5EF4-FFF2-40B4-BE49-F238E27FC236}">
                      <a16:creationId xmlns:a16="http://schemas.microsoft.com/office/drawing/2014/main" id="{486DE148-1531-C2FC-1BDD-5FDB69BB69E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599437" y="13601351"/>
                  <a:ext cx="9565200" cy="0"/>
                </a:xfrm>
                <a:prstGeom prst="line">
                  <a:avLst/>
                </a:prstGeom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直線コネクタ 37">
                  <a:extLst>
                    <a:ext uri="{FF2B5EF4-FFF2-40B4-BE49-F238E27FC236}">
                      <a16:creationId xmlns:a16="http://schemas.microsoft.com/office/drawing/2014/main" id="{171E1B2F-A6A2-78A6-5776-6DCF9AF8AA2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599437" y="15905351"/>
                  <a:ext cx="8892000" cy="0"/>
                </a:xfrm>
                <a:prstGeom prst="line">
                  <a:avLst/>
                </a:prstGeom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直線コネクタ 38">
                  <a:extLst>
                    <a:ext uri="{FF2B5EF4-FFF2-40B4-BE49-F238E27FC236}">
                      <a16:creationId xmlns:a16="http://schemas.microsoft.com/office/drawing/2014/main" id="{D2C1FC65-0F0F-FA90-5E83-522838754CB3}"/>
                    </a:ext>
                  </a:extLst>
                </p:cNvPr>
                <p:cNvCxnSpPr>
                  <a:cxnSpLocks/>
                  <a:endCxn id="45" idx="0"/>
                </p:cNvCxnSpPr>
                <p:nvPr/>
              </p:nvCxnSpPr>
              <p:spPr>
                <a:xfrm flipH="1">
                  <a:off x="16708265" y="13601351"/>
                  <a:ext cx="456278" cy="2113094"/>
                </a:xfrm>
                <a:prstGeom prst="line">
                  <a:avLst/>
                </a:prstGeom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5" name="円弧 44">
                  <a:extLst>
                    <a:ext uri="{FF2B5EF4-FFF2-40B4-BE49-F238E27FC236}">
                      <a16:creationId xmlns:a16="http://schemas.microsoft.com/office/drawing/2014/main" id="{AA62CB2A-1F47-1099-0308-6CCBD23C7E62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16244407" y="15436612"/>
                  <a:ext cx="468000" cy="468000"/>
                </a:xfrm>
                <a:prstGeom prst="arc">
                  <a:avLst>
                    <a:gd name="adj1" fmla="val 647788"/>
                    <a:gd name="adj2" fmla="val 5354895"/>
                  </a:avLst>
                </a:prstGeom>
                <a:ln w="3810">
                  <a:solidFill>
                    <a:srgbClr val="FF3399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41" name="緑枠">
                <a:extLst>
                  <a:ext uri="{FF2B5EF4-FFF2-40B4-BE49-F238E27FC236}">
                    <a16:creationId xmlns:a16="http://schemas.microsoft.com/office/drawing/2014/main" id="{DB3CC815-CBE0-3660-A7D7-ED614ECD6BCD}"/>
                  </a:ext>
                </a:extLst>
              </p:cNvPr>
              <p:cNvGrpSpPr>
                <a:grpSpLocks/>
              </p:cNvGrpSpPr>
              <p:nvPr/>
            </p:nvGrpSpPr>
            <p:grpSpPr>
              <a:xfrm>
                <a:off x="7383437" y="5465982"/>
                <a:ext cx="21960001" cy="10657322"/>
                <a:chOff x="7383437" y="5465982"/>
                <a:chExt cx="21960001" cy="10657322"/>
              </a:xfrm>
            </p:grpSpPr>
            <p:cxnSp>
              <p:nvCxnSpPr>
                <p:cNvPr id="13" name="直線コネクタ 12">
                  <a:extLst>
                    <a:ext uri="{FF2B5EF4-FFF2-40B4-BE49-F238E27FC236}">
                      <a16:creationId xmlns:a16="http://schemas.microsoft.com/office/drawing/2014/main" id="{DA5E51D9-9F38-97BB-8443-B745A66B7E0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83438" y="5465982"/>
                  <a:ext cx="21960000" cy="0"/>
                </a:xfrm>
                <a:prstGeom prst="line">
                  <a:avLst/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直線コネクタ 22">
                  <a:extLst>
                    <a:ext uri="{FF2B5EF4-FFF2-40B4-BE49-F238E27FC236}">
                      <a16:creationId xmlns:a16="http://schemas.microsoft.com/office/drawing/2014/main" id="{2A9ACA1E-5D14-B299-6472-25C540B6CA0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83437" y="16121982"/>
                  <a:ext cx="10980000" cy="0"/>
                </a:xfrm>
                <a:prstGeom prst="line">
                  <a:avLst/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直線コネクタ 29">
                  <a:extLst>
                    <a:ext uri="{FF2B5EF4-FFF2-40B4-BE49-F238E27FC236}">
                      <a16:creationId xmlns:a16="http://schemas.microsoft.com/office/drawing/2014/main" id="{B7120DE9-ED09-C871-4807-735C48340EC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363437" y="13603383"/>
                  <a:ext cx="10980000" cy="0"/>
                </a:xfrm>
                <a:prstGeom prst="line">
                  <a:avLst/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直線コネクタ 32">
                  <a:extLst>
                    <a:ext uri="{FF2B5EF4-FFF2-40B4-BE49-F238E27FC236}">
                      <a16:creationId xmlns:a16="http://schemas.microsoft.com/office/drawing/2014/main" id="{84DDDF7C-DFAE-2CE9-9B77-7291BD59571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8363809" y="13603304"/>
                  <a:ext cx="0" cy="2520000"/>
                </a:xfrm>
                <a:prstGeom prst="line">
                  <a:avLst/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直線コネクタ 34">
                  <a:extLst>
                    <a:ext uri="{FF2B5EF4-FFF2-40B4-BE49-F238E27FC236}">
                      <a16:creationId xmlns:a16="http://schemas.microsoft.com/office/drawing/2014/main" id="{833B4D74-8162-3C59-E2A6-6F99844D9AE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7383437" y="5465982"/>
                  <a:ext cx="0" cy="10656000"/>
                </a:xfrm>
                <a:prstGeom prst="line">
                  <a:avLst/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直線コネクタ 35">
                  <a:extLst>
                    <a:ext uri="{FF2B5EF4-FFF2-40B4-BE49-F238E27FC236}">
                      <a16:creationId xmlns:a16="http://schemas.microsoft.com/office/drawing/2014/main" id="{0E84697C-DF0A-6D7F-21FD-F5585F53788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9343437" y="5465982"/>
                  <a:ext cx="0" cy="8136000"/>
                </a:xfrm>
                <a:prstGeom prst="line">
                  <a:avLst/>
                </a:prstGeom>
                <a:ln w="3810">
                  <a:solidFill>
                    <a:srgbClr val="00FFCC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285306C3-0518-2196-8098-FDB80DE12438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1345227" y="4784424"/>
              <a:ext cx="274206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3200" b="1" dirty="0">
                  <a:solidFill>
                    <a:srgbClr val="FF0000"/>
                  </a:solidFill>
                </a:rPr>
                <a:t>裏表紙（</a:t>
              </a:r>
              <a:r>
                <a:rPr kumimoji="1" lang="en-US" altLang="ja-JP" sz="3200" b="1" dirty="0">
                  <a:solidFill>
                    <a:srgbClr val="FF0000"/>
                  </a:solidFill>
                </a:rPr>
                <a:t>P4</a:t>
              </a:r>
              <a:r>
                <a:rPr kumimoji="1" lang="ja-JP" altLang="en-US" sz="3200" b="1" dirty="0">
                  <a:solidFill>
                    <a:srgbClr val="FF0000"/>
                  </a:solidFill>
                </a:rPr>
                <a:t>）</a:t>
              </a:r>
            </a:p>
          </p:txBody>
        </p: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0D2EAA68-A974-BF8E-0639-A2560B347574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22664353" y="4787209"/>
              <a:ext cx="2418060" cy="581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3200" b="1" dirty="0">
                  <a:solidFill>
                    <a:srgbClr val="FF0000"/>
                  </a:solidFill>
                </a:rPr>
                <a:t>表紙（</a:t>
              </a:r>
              <a:r>
                <a:rPr kumimoji="1" lang="en-US" altLang="ja-JP" sz="3200" b="1" dirty="0">
                  <a:solidFill>
                    <a:srgbClr val="FF0000"/>
                  </a:solidFill>
                </a:rPr>
                <a:t>P1</a:t>
              </a:r>
              <a:r>
                <a:rPr kumimoji="1" lang="ja-JP" altLang="en-US" sz="3200" b="1" dirty="0">
                  <a:solidFill>
                    <a:srgbClr val="FF0000"/>
                  </a:solidFill>
                </a:rPr>
                <a:t>）</a:t>
              </a:r>
            </a:p>
          </p:txBody>
        </p:sp>
      </p:grpSp>
      <p:grpSp>
        <p:nvGrpSpPr>
          <p:cNvPr id="86" name="トンボ">
            <a:extLst>
              <a:ext uri="{FF2B5EF4-FFF2-40B4-BE49-F238E27FC236}">
                <a16:creationId xmlns:a16="http://schemas.microsoft.com/office/drawing/2014/main" id="{E858D76C-C537-8325-3A22-832492A3FBE9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6335869" y="5128581"/>
            <a:ext cx="23328000" cy="11347029"/>
            <a:chOff x="6335869" y="5128581"/>
            <a:chExt cx="23328000" cy="11347029"/>
          </a:xfrm>
        </p:grpSpPr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1CB23154-B65F-2EA3-B35D-F007163BCA0C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6335869" y="5147762"/>
              <a:ext cx="23328000" cy="11304000"/>
              <a:chOff x="6335869" y="5147762"/>
              <a:chExt cx="23328000" cy="11304000"/>
            </a:xfrm>
          </p:grpSpPr>
          <p:sp>
            <p:nvSpPr>
              <p:cNvPr id="57" name="L 字 56">
                <a:extLst>
                  <a:ext uri="{FF2B5EF4-FFF2-40B4-BE49-F238E27FC236}">
                    <a16:creationId xmlns:a16="http://schemas.microsoft.com/office/drawing/2014/main" id="{59501F35-C4DB-791A-8DBF-863428F0EF25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29231869" y="5147762"/>
                <a:ext cx="432000" cy="324000"/>
              </a:xfrm>
              <a:prstGeom prst="corner">
                <a:avLst>
                  <a:gd name="adj1" fmla="val 0"/>
                  <a:gd name="adj2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8" name="L 字 57">
                <a:extLst>
                  <a:ext uri="{FF2B5EF4-FFF2-40B4-BE49-F238E27FC236}">
                    <a16:creationId xmlns:a16="http://schemas.microsoft.com/office/drawing/2014/main" id="{11B87BF3-66DC-E745-BF6A-21B9BCE9348E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29339869" y="5147762"/>
                <a:ext cx="324000" cy="432000"/>
              </a:xfrm>
              <a:prstGeom prst="corner">
                <a:avLst>
                  <a:gd name="adj1" fmla="val 0"/>
                  <a:gd name="adj2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9" name="L 字 58">
                <a:extLst>
                  <a:ext uri="{FF2B5EF4-FFF2-40B4-BE49-F238E27FC236}">
                    <a16:creationId xmlns:a16="http://schemas.microsoft.com/office/drawing/2014/main" id="{A34BB3A3-35CB-A5FF-5856-DBD7153DC234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29231869" y="16127762"/>
                <a:ext cx="432000" cy="324000"/>
              </a:xfrm>
              <a:prstGeom prst="corner">
                <a:avLst>
                  <a:gd name="adj1" fmla="val 0"/>
                  <a:gd name="adj2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L 字 59">
                <a:extLst>
                  <a:ext uri="{FF2B5EF4-FFF2-40B4-BE49-F238E27FC236}">
                    <a16:creationId xmlns:a16="http://schemas.microsoft.com/office/drawing/2014/main" id="{92548E94-3998-8003-F287-19203B977F55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29339869" y="16019762"/>
                <a:ext cx="324000" cy="432000"/>
              </a:xfrm>
              <a:prstGeom prst="corner">
                <a:avLst>
                  <a:gd name="adj1" fmla="val 0"/>
                  <a:gd name="adj2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L 字 60">
                <a:extLst>
                  <a:ext uri="{FF2B5EF4-FFF2-40B4-BE49-F238E27FC236}">
                    <a16:creationId xmlns:a16="http://schemas.microsoft.com/office/drawing/2014/main" id="{974D6865-F6DD-96CF-0F76-07ED2D912500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H="1">
                <a:off x="6335869" y="5147762"/>
                <a:ext cx="432000" cy="324000"/>
              </a:xfrm>
              <a:prstGeom prst="corner">
                <a:avLst>
                  <a:gd name="adj1" fmla="val 0"/>
                  <a:gd name="adj2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L 字 61">
                <a:extLst>
                  <a:ext uri="{FF2B5EF4-FFF2-40B4-BE49-F238E27FC236}">
                    <a16:creationId xmlns:a16="http://schemas.microsoft.com/office/drawing/2014/main" id="{2BC76154-C8E9-1C08-5C96-35B3EF4357A8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H="1">
                <a:off x="6335869" y="5147762"/>
                <a:ext cx="324000" cy="432000"/>
              </a:xfrm>
              <a:prstGeom prst="corner">
                <a:avLst>
                  <a:gd name="adj1" fmla="val 0"/>
                  <a:gd name="adj2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L 字 62">
                <a:extLst>
                  <a:ext uri="{FF2B5EF4-FFF2-40B4-BE49-F238E27FC236}">
                    <a16:creationId xmlns:a16="http://schemas.microsoft.com/office/drawing/2014/main" id="{3B99FD0A-DABF-5616-6B01-E5080B70C990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H="1" flipV="1">
                <a:off x="6335869" y="16127762"/>
                <a:ext cx="432000" cy="324000"/>
              </a:xfrm>
              <a:prstGeom prst="corner">
                <a:avLst>
                  <a:gd name="adj1" fmla="val 0"/>
                  <a:gd name="adj2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L 字 63">
                <a:extLst>
                  <a:ext uri="{FF2B5EF4-FFF2-40B4-BE49-F238E27FC236}">
                    <a16:creationId xmlns:a16="http://schemas.microsoft.com/office/drawing/2014/main" id="{C7ECF4BA-3595-D353-7836-2974E268F7ED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H="1" flipV="1">
                <a:off x="6335869" y="16019762"/>
                <a:ext cx="324000" cy="432000"/>
              </a:xfrm>
              <a:prstGeom prst="corner">
                <a:avLst>
                  <a:gd name="adj1" fmla="val 0"/>
                  <a:gd name="adj2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星: 4 pt 64">
                <a:extLst>
                  <a:ext uri="{FF2B5EF4-FFF2-40B4-BE49-F238E27FC236}">
                    <a16:creationId xmlns:a16="http://schemas.microsoft.com/office/drawing/2014/main" id="{A1BE4114-D320-112D-97FF-136E666DEFFD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17549869" y="5147762"/>
                <a:ext cx="900000" cy="252000"/>
              </a:xfrm>
              <a:prstGeom prst="star4">
                <a:avLst>
                  <a:gd name="adj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星: 4 pt 65">
                <a:extLst>
                  <a:ext uri="{FF2B5EF4-FFF2-40B4-BE49-F238E27FC236}">
                    <a16:creationId xmlns:a16="http://schemas.microsoft.com/office/drawing/2014/main" id="{7D35311A-8FD7-2B39-F834-F2BB89DBF9AD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17549869" y="16199762"/>
                <a:ext cx="900000" cy="252000"/>
              </a:xfrm>
              <a:prstGeom prst="star4">
                <a:avLst>
                  <a:gd name="adj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星: 4 pt 66">
                <a:extLst>
                  <a:ext uri="{FF2B5EF4-FFF2-40B4-BE49-F238E27FC236}">
                    <a16:creationId xmlns:a16="http://schemas.microsoft.com/office/drawing/2014/main" id="{779B278C-C182-0B59-C798-CAEC4926DFEC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rot="5400000">
                <a:off x="6011869" y="10673762"/>
                <a:ext cx="900000" cy="252000"/>
              </a:xfrm>
              <a:prstGeom prst="star4">
                <a:avLst>
                  <a:gd name="adj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8" name="星: 4 pt 67">
                <a:extLst>
                  <a:ext uri="{FF2B5EF4-FFF2-40B4-BE49-F238E27FC236}">
                    <a16:creationId xmlns:a16="http://schemas.microsoft.com/office/drawing/2014/main" id="{A3AF9AC2-8972-510D-C8C5-6C49777E7572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rot="5400000">
                <a:off x="29087869" y="10673762"/>
                <a:ext cx="900000" cy="252000"/>
              </a:xfrm>
              <a:prstGeom prst="star4">
                <a:avLst>
                  <a:gd name="adj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75" name="直線コネクタ 74">
              <a:extLst>
                <a:ext uri="{FF2B5EF4-FFF2-40B4-BE49-F238E27FC236}">
                  <a16:creationId xmlns:a16="http://schemas.microsoft.com/office/drawing/2014/main" id="{8C7FAF29-898C-518C-BC09-D7195AF24FCB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H="1">
              <a:off x="7487868" y="5186988"/>
              <a:ext cx="0" cy="288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線コネクタ 75">
              <a:extLst>
                <a:ext uri="{FF2B5EF4-FFF2-40B4-BE49-F238E27FC236}">
                  <a16:creationId xmlns:a16="http://schemas.microsoft.com/office/drawing/2014/main" id="{99E33E48-C4A2-C0F5-3F8D-2894C7F73F53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H="1">
              <a:off x="7487868" y="16127458"/>
              <a:ext cx="0" cy="288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線コネクタ 77">
              <a:extLst>
                <a:ext uri="{FF2B5EF4-FFF2-40B4-BE49-F238E27FC236}">
                  <a16:creationId xmlns:a16="http://schemas.microsoft.com/office/drawing/2014/main" id="{4C56FB5D-8EF5-576C-9140-BAA511C6BB05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H="1">
              <a:off x="18359868" y="16187610"/>
              <a:ext cx="0" cy="288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線コネクタ 78">
              <a:extLst>
                <a:ext uri="{FF2B5EF4-FFF2-40B4-BE49-F238E27FC236}">
                  <a16:creationId xmlns:a16="http://schemas.microsoft.com/office/drawing/2014/main" id="{B4C224EC-EE7B-0E38-5FBD-B4149B6025E0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H="1">
              <a:off x="29231513" y="13606288"/>
              <a:ext cx="0" cy="288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線コネクタ 79">
              <a:extLst>
                <a:ext uri="{FF2B5EF4-FFF2-40B4-BE49-F238E27FC236}">
                  <a16:creationId xmlns:a16="http://schemas.microsoft.com/office/drawing/2014/main" id="{41A855F8-3603-C471-1858-4E8DED1AC556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H="1">
              <a:off x="29340075" y="13501512"/>
              <a:ext cx="288000" cy="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線コネクタ 81">
              <a:extLst>
                <a:ext uri="{FF2B5EF4-FFF2-40B4-BE49-F238E27FC236}">
                  <a16:creationId xmlns:a16="http://schemas.microsoft.com/office/drawing/2014/main" id="{73E5A8CB-1EA3-8764-FA87-552D7366ACCC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H="1">
              <a:off x="18358762" y="5128581"/>
              <a:ext cx="0" cy="288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線コネクタ 82">
              <a:extLst>
                <a:ext uri="{FF2B5EF4-FFF2-40B4-BE49-F238E27FC236}">
                  <a16:creationId xmlns:a16="http://schemas.microsoft.com/office/drawing/2014/main" id="{2DE2F2C5-C96F-478D-0400-94C13AA88EB1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H="1">
              <a:off x="6373845" y="13501512"/>
              <a:ext cx="288000" cy="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線コネクタ 47">
              <a:extLst>
                <a:ext uri="{FF2B5EF4-FFF2-40B4-BE49-F238E27FC236}">
                  <a16:creationId xmlns:a16="http://schemas.microsoft.com/office/drawing/2014/main" id="{B2FCCDDE-5316-282E-B0F0-52CBE406AFAD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 userDrawn="1"/>
          </p:nvCxnSpPr>
          <p:spPr>
            <a:xfrm flipH="1">
              <a:off x="18358762" y="13608669"/>
              <a:ext cx="0" cy="288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91338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xStyles>
    <p:titleStyle>
      <a:lvl1pPr algn="l" defTabSz="2699949" rtl="0" eaLnBrk="1" latinLnBrk="0" hangingPunct="1">
        <a:lnSpc>
          <a:spcPct val="90000"/>
        </a:lnSpc>
        <a:spcBef>
          <a:spcPct val="0"/>
        </a:spcBef>
        <a:buNone/>
        <a:defRPr kumimoji="1" sz="129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74987" indent="-674987" algn="l" defTabSz="2699949" rtl="0" eaLnBrk="1" latinLnBrk="0" hangingPunct="1">
        <a:lnSpc>
          <a:spcPct val="90000"/>
        </a:lnSpc>
        <a:spcBef>
          <a:spcPts val="2953"/>
        </a:spcBef>
        <a:buFont typeface="Arial" panose="020B0604020202020204" pitchFamily="34" charset="0"/>
        <a:buChar char="•"/>
        <a:defRPr kumimoji="1" sz="8268" kern="1200">
          <a:solidFill>
            <a:schemeClr val="tx1"/>
          </a:solidFill>
          <a:latin typeface="+mn-lt"/>
          <a:ea typeface="+mn-ea"/>
          <a:cs typeface="+mn-cs"/>
        </a:defRPr>
      </a:lvl1pPr>
      <a:lvl2pPr marL="2024962" indent="-674987" algn="l" defTabSz="2699949" rtl="0" eaLnBrk="1" latinLnBrk="0" hangingPunct="1">
        <a:lnSpc>
          <a:spcPct val="90000"/>
        </a:lnSpc>
        <a:spcBef>
          <a:spcPts val="1476"/>
        </a:spcBef>
        <a:buFont typeface="Arial" panose="020B0604020202020204" pitchFamily="34" charset="0"/>
        <a:buChar char="•"/>
        <a:defRPr kumimoji="1" sz="7086" kern="1200">
          <a:solidFill>
            <a:schemeClr val="tx1"/>
          </a:solidFill>
          <a:latin typeface="+mn-lt"/>
          <a:ea typeface="+mn-ea"/>
          <a:cs typeface="+mn-cs"/>
        </a:defRPr>
      </a:lvl2pPr>
      <a:lvl3pPr marL="3374936" indent="-674987" algn="l" defTabSz="2699949" rtl="0" eaLnBrk="1" latinLnBrk="0" hangingPunct="1">
        <a:lnSpc>
          <a:spcPct val="90000"/>
        </a:lnSpc>
        <a:spcBef>
          <a:spcPts val="1476"/>
        </a:spcBef>
        <a:buFont typeface="Arial" panose="020B0604020202020204" pitchFamily="34" charset="0"/>
        <a:buChar char="•"/>
        <a:defRPr kumimoji="1" sz="5905" kern="1200">
          <a:solidFill>
            <a:schemeClr val="tx1"/>
          </a:solidFill>
          <a:latin typeface="+mn-lt"/>
          <a:ea typeface="+mn-ea"/>
          <a:cs typeface="+mn-cs"/>
        </a:defRPr>
      </a:lvl3pPr>
      <a:lvl4pPr marL="4724911" indent="-674987" algn="l" defTabSz="2699949" rtl="0" eaLnBrk="1" latinLnBrk="0" hangingPunct="1">
        <a:lnSpc>
          <a:spcPct val="90000"/>
        </a:lnSpc>
        <a:spcBef>
          <a:spcPts val="1476"/>
        </a:spcBef>
        <a:buFont typeface="Arial" panose="020B0604020202020204" pitchFamily="34" charset="0"/>
        <a:buChar char="•"/>
        <a:defRPr kumimoji="1" sz="5315" kern="1200">
          <a:solidFill>
            <a:schemeClr val="tx1"/>
          </a:solidFill>
          <a:latin typeface="+mn-lt"/>
          <a:ea typeface="+mn-ea"/>
          <a:cs typeface="+mn-cs"/>
        </a:defRPr>
      </a:lvl4pPr>
      <a:lvl5pPr marL="6074885" indent="-674987" algn="l" defTabSz="2699949" rtl="0" eaLnBrk="1" latinLnBrk="0" hangingPunct="1">
        <a:lnSpc>
          <a:spcPct val="90000"/>
        </a:lnSpc>
        <a:spcBef>
          <a:spcPts val="1476"/>
        </a:spcBef>
        <a:buFont typeface="Arial" panose="020B0604020202020204" pitchFamily="34" charset="0"/>
        <a:buChar char="•"/>
        <a:defRPr kumimoji="1" sz="5315" kern="1200">
          <a:solidFill>
            <a:schemeClr val="tx1"/>
          </a:solidFill>
          <a:latin typeface="+mn-lt"/>
          <a:ea typeface="+mn-ea"/>
          <a:cs typeface="+mn-cs"/>
        </a:defRPr>
      </a:lvl5pPr>
      <a:lvl6pPr marL="7424859" indent="-674987" algn="l" defTabSz="2699949" rtl="0" eaLnBrk="1" latinLnBrk="0" hangingPunct="1">
        <a:lnSpc>
          <a:spcPct val="90000"/>
        </a:lnSpc>
        <a:spcBef>
          <a:spcPts val="1476"/>
        </a:spcBef>
        <a:buFont typeface="Arial" panose="020B0604020202020204" pitchFamily="34" charset="0"/>
        <a:buChar char="•"/>
        <a:defRPr kumimoji="1" sz="5315" kern="1200">
          <a:solidFill>
            <a:schemeClr val="tx1"/>
          </a:solidFill>
          <a:latin typeface="+mn-lt"/>
          <a:ea typeface="+mn-ea"/>
          <a:cs typeface="+mn-cs"/>
        </a:defRPr>
      </a:lvl6pPr>
      <a:lvl7pPr marL="8774834" indent="-674987" algn="l" defTabSz="2699949" rtl="0" eaLnBrk="1" latinLnBrk="0" hangingPunct="1">
        <a:lnSpc>
          <a:spcPct val="90000"/>
        </a:lnSpc>
        <a:spcBef>
          <a:spcPts val="1476"/>
        </a:spcBef>
        <a:buFont typeface="Arial" panose="020B0604020202020204" pitchFamily="34" charset="0"/>
        <a:buChar char="•"/>
        <a:defRPr kumimoji="1" sz="5315" kern="1200">
          <a:solidFill>
            <a:schemeClr val="tx1"/>
          </a:solidFill>
          <a:latin typeface="+mn-lt"/>
          <a:ea typeface="+mn-ea"/>
          <a:cs typeface="+mn-cs"/>
        </a:defRPr>
      </a:lvl7pPr>
      <a:lvl8pPr marL="10124808" indent="-674987" algn="l" defTabSz="2699949" rtl="0" eaLnBrk="1" latinLnBrk="0" hangingPunct="1">
        <a:lnSpc>
          <a:spcPct val="90000"/>
        </a:lnSpc>
        <a:spcBef>
          <a:spcPts val="1476"/>
        </a:spcBef>
        <a:buFont typeface="Arial" panose="020B0604020202020204" pitchFamily="34" charset="0"/>
        <a:buChar char="•"/>
        <a:defRPr kumimoji="1" sz="5315" kern="1200">
          <a:solidFill>
            <a:schemeClr val="tx1"/>
          </a:solidFill>
          <a:latin typeface="+mn-lt"/>
          <a:ea typeface="+mn-ea"/>
          <a:cs typeface="+mn-cs"/>
        </a:defRPr>
      </a:lvl8pPr>
      <a:lvl9pPr marL="11474783" indent="-674987" algn="l" defTabSz="2699949" rtl="0" eaLnBrk="1" latinLnBrk="0" hangingPunct="1">
        <a:lnSpc>
          <a:spcPct val="90000"/>
        </a:lnSpc>
        <a:spcBef>
          <a:spcPts val="1476"/>
        </a:spcBef>
        <a:buFont typeface="Arial" panose="020B0604020202020204" pitchFamily="34" charset="0"/>
        <a:buChar char="•"/>
        <a:defRPr kumimoji="1" sz="53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699949" rtl="0" eaLnBrk="1" latinLnBrk="0" hangingPunct="1">
        <a:defRPr kumimoji="1" sz="5315" kern="1200">
          <a:solidFill>
            <a:schemeClr val="tx1"/>
          </a:solidFill>
          <a:latin typeface="+mn-lt"/>
          <a:ea typeface="+mn-ea"/>
          <a:cs typeface="+mn-cs"/>
        </a:defRPr>
      </a:lvl1pPr>
      <a:lvl2pPr marL="1349974" algn="l" defTabSz="2699949" rtl="0" eaLnBrk="1" latinLnBrk="0" hangingPunct="1">
        <a:defRPr kumimoji="1" sz="5315" kern="1200">
          <a:solidFill>
            <a:schemeClr val="tx1"/>
          </a:solidFill>
          <a:latin typeface="+mn-lt"/>
          <a:ea typeface="+mn-ea"/>
          <a:cs typeface="+mn-cs"/>
        </a:defRPr>
      </a:lvl2pPr>
      <a:lvl3pPr marL="2699949" algn="l" defTabSz="2699949" rtl="0" eaLnBrk="1" latinLnBrk="0" hangingPunct="1">
        <a:defRPr kumimoji="1" sz="5315" kern="1200">
          <a:solidFill>
            <a:schemeClr val="tx1"/>
          </a:solidFill>
          <a:latin typeface="+mn-lt"/>
          <a:ea typeface="+mn-ea"/>
          <a:cs typeface="+mn-cs"/>
        </a:defRPr>
      </a:lvl3pPr>
      <a:lvl4pPr marL="4049923" algn="l" defTabSz="2699949" rtl="0" eaLnBrk="1" latinLnBrk="0" hangingPunct="1">
        <a:defRPr kumimoji="1" sz="5315" kern="1200">
          <a:solidFill>
            <a:schemeClr val="tx1"/>
          </a:solidFill>
          <a:latin typeface="+mn-lt"/>
          <a:ea typeface="+mn-ea"/>
          <a:cs typeface="+mn-cs"/>
        </a:defRPr>
      </a:lvl4pPr>
      <a:lvl5pPr marL="5399898" algn="l" defTabSz="2699949" rtl="0" eaLnBrk="1" latinLnBrk="0" hangingPunct="1">
        <a:defRPr kumimoji="1" sz="5315" kern="1200">
          <a:solidFill>
            <a:schemeClr val="tx1"/>
          </a:solidFill>
          <a:latin typeface="+mn-lt"/>
          <a:ea typeface="+mn-ea"/>
          <a:cs typeface="+mn-cs"/>
        </a:defRPr>
      </a:lvl5pPr>
      <a:lvl6pPr marL="6749872" algn="l" defTabSz="2699949" rtl="0" eaLnBrk="1" latinLnBrk="0" hangingPunct="1">
        <a:defRPr kumimoji="1" sz="5315" kern="1200">
          <a:solidFill>
            <a:schemeClr val="tx1"/>
          </a:solidFill>
          <a:latin typeface="+mn-lt"/>
          <a:ea typeface="+mn-ea"/>
          <a:cs typeface="+mn-cs"/>
        </a:defRPr>
      </a:lvl6pPr>
      <a:lvl7pPr marL="8099847" algn="l" defTabSz="2699949" rtl="0" eaLnBrk="1" latinLnBrk="0" hangingPunct="1">
        <a:defRPr kumimoji="1" sz="5315" kern="1200">
          <a:solidFill>
            <a:schemeClr val="tx1"/>
          </a:solidFill>
          <a:latin typeface="+mn-lt"/>
          <a:ea typeface="+mn-ea"/>
          <a:cs typeface="+mn-cs"/>
        </a:defRPr>
      </a:lvl7pPr>
      <a:lvl8pPr marL="9449821" algn="l" defTabSz="2699949" rtl="0" eaLnBrk="1" latinLnBrk="0" hangingPunct="1">
        <a:defRPr kumimoji="1" sz="5315" kern="1200">
          <a:solidFill>
            <a:schemeClr val="tx1"/>
          </a:solidFill>
          <a:latin typeface="+mn-lt"/>
          <a:ea typeface="+mn-ea"/>
          <a:cs typeface="+mn-cs"/>
        </a:defRPr>
      </a:lvl8pPr>
      <a:lvl9pPr marL="10799796" algn="l" defTabSz="2699949" rtl="0" eaLnBrk="1" latinLnBrk="0" hangingPunct="1">
        <a:defRPr kumimoji="1" sz="53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803" userDrawn="1">
          <p15:clr>
            <a:srgbClr val="F26B43"/>
          </p15:clr>
        </p15:guide>
        <p15:guide id="2" pos="113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66787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Aptos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美津雄 田村</dc:creator>
  <cp:lastModifiedBy>美津雄 田村</cp:lastModifiedBy>
  <cp:revision>7</cp:revision>
  <dcterms:created xsi:type="dcterms:W3CDTF">2024-05-18T08:19:07Z</dcterms:created>
  <dcterms:modified xsi:type="dcterms:W3CDTF">2024-05-21T07:08:04Z</dcterms:modified>
</cp:coreProperties>
</file>