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35999738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8" autoAdjust="0"/>
    <p:restoredTop sz="94851" autoAdjust="0"/>
  </p:normalViewPr>
  <p:slideViewPr>
    <p:cSldViewPr snapToGrid="0">
      <p:cViewPr>
        <p:scale>
          <a:sx n="26" d="100"/>
          <a:sy n="26" d="100"/>
        </p:scale>
        <p:origin x="1824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633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商品コード">
            <a:extLst>
              <a:ext uri="{FF2B5EF4-FFF2-40B4-BE49-F238E27FC236}">
                <a16:creationId xmlns:a16="http://schemas.microsoft.com/office/drawing/2014/main" id="{1A56C11B-59DC-C5A6-DBDF-96E39665C25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9123869" y="16559762"/>
            <a:ext cx="2026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0" dirty="0"/>
              <a:t>A4Y-KPN-Y</a:t>
            </a:r>
            <a:endParaRPr kumimoji="1" lang="ja-JP" altLang="en-US" sz="2400" b="0" dirty="0"/>
          </a:p>
        </p:txBody>
      </p:sp>
      <p:sp>
        <p:nvSpPr>
          <p:cNvPr id="51" name="テキスト ボックス 4">
            <a:extLst>
              <a:ext uri="{FF2B5EF4-FFF2-40B4-BE49-F238E27FC236}">
                <a16:creationId xmlns:a16="http://schemas.microsoft.com/office/drawing/2014/main" id="{BE43442E-A1FC-56DB-1DCD-B764AEB3BC5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5238821" y="19459188"/>
            <a:ext cx="207609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4000" dirty="0"/>
              <a:t>※PowerPoint</a:t>
            </a:r>
            <a:r>
              <a:rPr kumimoji="1" lang="ja-JP" altLang="en-US" sz="4000" dirty="0"/>
              <a:t>のテンプレートを利用したデータ制作の手順は</a:t>
            </a:r>
            <a:endParaRPr kumimoji="1" lang="en-US" altLang="ja-JP" sz="4000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dirty="0"/>
              <a:t>　</a:t>
            </a:r>
            <a:r>
              <a:rPr kumimoji="1" lang="en-US" altLang="ja-JP" sz="4000" dirty="0"/>
              <a:t>PDF</a:t>
            </a:r>
            <a:r>
              <a:rPr kumimoji="1" lang="ja-JP" altLang="en-US" sz="4000" dirty="0"/>
              <a:t>「データ作成の手順</a:t>
            </a:r>
            <a:r>
              <a:rPr kumimoji="1" lang="en-US" altLang="ja-JP" sz="4000" dirty="0"/>
              <a:t>(PowerPoint</a:t>
            </a:r>
            <a:r>
              <a:rPr kumimoji="1" lang="ja-JP" altLang="en-US" sz="4000" dirty="0"/>
              <a:t>用</a:t>
            </a:r>
            <a:r>
              <a:rPr kumimoji="1" lang="en-US" altLang="ja-JP" sz="4000" dirty="0"/>
              <a:t>)</a:t>
            </a:r>
            <a:r>
              <a:rPr kumimoji="1" lang="ja-JP" altLang="en-US" sz="4000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dirty="0"/>
              <a:t>「チェックリスト</a:t>
            </a:r>
            <a:r>
              <a:rPr kumimoji="1" lang="en-US" altLang="ja-JP" sz="4000" b="1" dirty="0"/>
              <a:t>(PowerPoint</a:t>
            </a:r>
            <a:r>
              <a:rPr kumimoji="1" lang="ja-JP" altLang="en-US" sz="4000" b="1" dirty="0"/>
              <a:t>用</a:t>
            </a:r>
            <a:r>
              <a:rPr kumimoji="1" lang="en-US" altLang="ja-JP" sz="4000" b="1" dirty="0"/>
              <a:t>)</a:t>
            </a:r>
            <a:r>
              <a:rPr kumimoji="1" lang="ja-JP" altLang="en-US" sz="4000" b="1" dirty="0"/>
              <a:t>」の項目をご確認の上、</a:t>
            </a:r>
            <a:r>
              <a:rPr kumimoji="1" lang="ja-JP" altLang="en-US" sz="4000" b="1" u="none" baseline="0" dirty="0">
                <a:uFill>
                  <a:solidFill>
                    <a:srgbClr val="FF0000"/>
                  </a:solidFill>
                </a:uFill>
              </a:rPr>
              <a:t>  </a:t>
            </a:r>
            <a:r>
              <a:rPr kumimoji="1" lang="en-US" altLang="ja-JP" sz="4000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sz="4000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sz="4000" b="1" dirty="0"/>
              <a:t>ご入稿ください。</a:t>
            </a:r>
          </a:p>
        </p:txBody>
      </p:sp>
      <p:grpSp>
        <p:nvGrpSpPr>
          <p:cNvPr id="52" name="仕様説明">
            <a:extLst>
              <a:ext uri="{FF2B5EF4-FFF2-40B4-BE49-F238E27FC236}">
                <a16:creationId xmlns:a16="http://schemas.microsoft.com/office/drawing/2014/main" id="{19730E3F-D313-B958-8F68-61FCE8D5A5DB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557694" y="538422"/>
            <a:ext cx="35140470" cy="1956303"/>
            <a:chOff x="968096" y="503463"/>
            <a:chExt cx="29897987" cy="1469868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06764639-12E6-75E5-0A67-E308DC6CDC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8096" y="503463"/>
              <a:ext cx="9421461" cy="1388722"/>
            </a:xfrm>
            <a:prstGeom prst="rect">
              <a:avLst/>
            </a:prstGeom>
            <a:noFill/>
            <a:ln w="12700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8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A4</a:t>
              </a:r>
              <a:r>
                <a:rPr kumimoji="1" lang="ja-JP" altLang="en-US" sz="8000" b="1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横片ポケット横開き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44438AAC-B03E-F3B0-746B-7078243C609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38511" y="516470"/>
              <a:ext cx="6566183" cy="14568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仕上げサイズ：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302×220</a:t>
              </a:r>
            </a:p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624×290</a:t>
              </a:r>
            </a:p>
            <a:p>
              <a:r>
                <a:rPr kumimoji="1" lang="ja-JP" altLang="en-US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ポケットサイズ：</a:t>
              </a:r>
              <a:r>
                <a:rPr kumimoji="1" lang="en-US" altLang="ja-JP" sz="40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272×70</a:t>
              </a:r>
              <a:endParaRPr kumimoji="1" lang="ja-JP" altLang="en-US" sz="40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714BB46E-BE0E-E087-8951-AF4A93ECB90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590220" y="516470"/>
              <a:ext cx="2275863" cy="145686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8000" b="1" dirty="0"/>
                <a:t>中面</a:t>
              </a: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0A4D861-268D-2163-F2CB-461C7EDD698F}"/>
              </a:ext>
            </a:extLst>
          </p:cNvPr>
          <p:cNvGrpSpPr/>
          <p:nvPr userDrawn="1"/>
        </p:nvGrpSpPr>
        <p:grpSpPr>
          <a:xfrm>
            <a:off x="6661236" y="4782043"/>
            <a:ext cx="22676657" cy="11473868"/>
            <a:chOff x="6661236" y="4782043"/>
            <a:chExt cx="22676657" cy="11473868"/>
          </a:xfrm>
        </p:grpSpPr>
        <p:grpSp>
          <p:nvGrpSpPr>
            <p:cNvPr id="24" name="黒線">
              <a:extLst>
                <a:ext uri="{FF2B5EF4-FFF2-40B4-BE49-F238E27FC236}">
                  <a16:creationId xmlns:a16="http://schemas.microsoft.com/office/drawing/2014/main" id="{FF0E3D19-FC71-76CF-7598-A2AFE482F0BC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6769236" y="5578293"/>
              <a:ext cx="22480145" cy="10677618"/>
              <a:chOff x="6755293" y="5574894"/>
              <a:chExt cx="22480145" cy="1067761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98C2D82C-C2AE-FDB6-098C-CF05435190E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363438" y="5574894"/>
                <a:ext cx="10872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AFD5ACA-6F73-5B77-9561-F0E6C59BAF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491438" y="5574894"/>
                <a:ext cx="10872000" cy="7920000"/>
              </a:xfrm>
              <a:prstGeom prst="rect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4" name="直線コネクタ 13">
                <a:extLst>
                  <a:ext uri="{FF2B5EF4-FFF2-40B4-BE49-F238E27FC236}">
                    <a16:creationId xmlns:a16="http://schemas.microsoft.com/office/drawing/2014/main" id="{888A2F4C-D35A-0061-7BF4-C4CB4F4169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91438" y="13494894"/>
                <a:ext cx="0" cy="252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線コネクタ 14">
                <a:extLst>
                  <a:ext uri="{FF2B5EF4-FFF2-40B4-BE49-F238E27FC236}">
                    <a16:creationId xmlns:a16="http://schemas.microsoft.com/office/drawing/2014/main" id="{2E18AFE3-1AA2-5496-D2EC-178EF18897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806215" y="13494894"/>
                <a:ext cx="486949" cy="2249625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2FAC53C6-07F0-0840-AAC3-CDFAFEE958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491437" y="16014894"/>
                <a:ext cx="8964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円弧 16">
                <a:extLst>
                  <a:ext uri="{FF2B5EF4-FFF2-40B4-BE49-F238E27FC236}">
                    <a16:creationId xmlns:a16="http://schemas.microsoft.com/office/drawing/2014/main" id="{A68A0364-ABBC-9556-555B-273DF58B2AA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098120" y="15294819"/>
                <a:ext cx="720000" cy="720000"/>
              </a:xfrm>
              <a:prstGeom prst="arc">
                <a:avLst>
                  <a:gd name="adj1" fmla="val 792345"/>
                  <a:gd name="adj2" fmla="val 5443493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" name="円弧 17">
                <a:extLst>
                  <a:ext uri="{FF2B5EF4-FFF2-40B4-BE49-F238E27FC236}">
                    <a16:creationId xmlns:a16="http://schemas.microsoft.com/office/drawing/2014/main" id="{E329C8B8-912A-0CA2-441D-21DC5057A78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569339" y="13289303"/>
                <a:ext cx="828000" cy="828000"/>
              </a:xfrm>
              <a:prstGeom prst="arc">
                <a:avLst>
                  <a:gd name="adj1" fmla="val 5238284"/>
                  <a:gd name="adj2" fmla="val 10916177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円弧 18">
                <a:extLst>
                  <a:ext uri="{FF2B5EF4-FFF2-40B4-BE49-F238E27FC236}">
                    <a16:creationId xmlns:a16="http://schemas.microsoft.com/office/drawing/2014/main" id="{41DDFA43-5871-D10A-4B06-744FF0337580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10098258" y="15424512"/>
                <a:ext cx="828000" cy="828000"/>
              </a:xfrm>
              <a:prstGeom prst="arc">
                <a:avLst>
                  <a:gd name="adj1" fmla="val 5238284"/>
                  <a:gd name="adj2" fmla="val 10916177"/>
                </a:avLst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BBB2949C-3892-1FBB-BA07-8E7541BAF9E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458389" y="15388512"/>
                <a:ext cx="72000" cy="72000"/>
              </a:xfrm>
              <a:prstGeom prst="ellipse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FE6EF02-6D61-46EE-63FD-F4B0676BCE0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890258" y="15813979"/>
                <a:ext cx="72000" cy="72000"/>
              </a:xfrm>
              <a:prstGeom prst="ellipse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E74EAB9-560F-4441-7898-1E6693F96BA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528577" y="13650353"/>
                <a:ext cx="72000" cy="72000"/>
              </a:xfrm>
              <a:prstGeom prst="ellipse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26A2762F-B040-FDED-2FC4-37D678817A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3956863" y="14081303"/>
                <a:ext cx="72000" cy="72000"/>
              </a:xfrm>
              <a:prstGeom prst="ellipse">
                <a:avLst/>
              </a:prstGeom>
              <a:noFill/>
              <a:ln w="381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4" name="直線コネクタ 33">
                <a:extLst>
                  <a:ext uri="{FF2B5EF4-FFF2-40B4-BE49-F238E27FC236}">
                    <a16:creationId xmlns:a16="http://schemas.microsoft.com/office/drawing/2014/main" id="{64E34244-7C71-B8FF-CC58-A83ACC36B7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7147" y="11117351"/>
                <a:ext cx="0" cy="226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ABDC1E4F-4D63-6584-00FC-15B9DD07595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55293" y="11009351"/>
                <a:ext cx="73800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>
                <a:extLst>
                  <a:ext uri="{FF2B5EF4-FFF2-40B4-BE49-F238E27FC236}">
                    <a16:creationId xmlns:a16="http://schemas.microsoft.com/office/drawing/2014/main" id="{6B337A37-F69A-C64A-D879-089858D559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55293" y="13385351"/>
                <a:ext cx="738000" cy="10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ピンク枠">
              <a:extLst>
                <a:ext uri="{FF2B5EF4-FFF2-40B4-BE49-F238E27FC236}">
                  <a16:creationId xmlns:a16="http://schemas.microsoft.com/office/drawing/2014/main" id="{946C6C8C-BF70-B8F4-2B0A-50F519FC21EB}"/>
                </a:ext>
              </a:extLst>
            </p:cNvPr>
            <p:cNvGrpSpPr>
              <a:grpSpLocks/>
            </p:cNvGrpSpPr>
            <p:nvPr/>
          </p:nvGrpSpPr>
          <p:grpSpPr>
            <a:xfrm flipH="1">
              <a:off x="6877236" y="5684750"/>
              <a:ext cx="21528001" cy="7704000"/>
              <a:chOff x="7599437" y="5681351"/>
              <a:chExt cx="21528001" cy="7704000"/>
            </a:xfrm>
          </p:grpSpPr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9F12C854-2C5D-E479-F232-ABF3C37DE0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55437" y="5681351"/>
                <a:ext cx="0" cy="7704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3F63C70-9162-BF0F-A827-6287866C7F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9437" y="5681351"/>
                <a:ext cx="0" cy="5184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EFA14D83-C3C8-A959-F881-DFDD67E884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99437" y="5682894"/>
                <a:ext cx="106560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14C2FE21-2F8C-5350-8F0B-3B3962F778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91437" y="13385351"/>
                <a:ext cx="8640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05C95225-D7CB-93A4-5A7D-BC7C62780D8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127438" y="5681351"/>
                <a:ext cx="0" cy="7704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6691D1C3-5074-3AB6-7758-E961EE8F95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71438" y="5681351"/>
                <a:ext cx="0" cy="770400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057B3057-4CF9-6C9B-1C0D-5B66D86D70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71438" y="5682894"/>
                <a:ext cx="106560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2EDBCF9B-677C-7ED1-680B-E4EF39F53C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471438" y="13385351"/>
                <a:ext cx="106560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285306C3-0518-2196-8098-FDB80DE12438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21913817" y="4782043"/>
              <a:ext cx="27420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P3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0D2EAA68-A974-BF8E-0639-A2560B347574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10918692" y="4784828"/>
              <a:ext cx="2418060" cy="581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sz="3200" b="1" dirty="0">
                  <a:solidFill>
                    <a:srgbClr val="FF0000"/>
                  </a:solidFill>
                </a:rPr>
                <a:t>P2</a:t>
              </a:r>
              <a:r>
                <a:rPr kumimoji="1" lang="ja-JP" altLang="en-US" sz="3200" b="1" dirty="0">
                  <a:solidFill>
                    <a:srgbClr val="FF0000"/>
                  </a:solidFill>
                </a:rPr>
                <a:t>）</a:t>
              </a: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74B9F933-A855-EB39-0910-1DE156819EF5}"/>
                </a:ext>
              </a:extLst>
            </p:cNvPr>
            <p:cNvGrpSpPr/>
            <p:nvPr/>
          </p:nvGrpSpPr>
          <p:grpSpPr>
            <a:xfrm flipV="1">
              <a:off x="18601652" y="10864564"/>
              <a:ext cx="9801727" cy="2520000"/>
              <a:chOff x="18863910" y="13650693"/>
              <a:chExt cx="9801727" cy="2520000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84E04B58-24B1-BA09-9B85-559234C31B8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8863910" y="13650693"/>
                <a:ext cx="486949" cy="2249625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25860650-A419-655A-5B28-9FDBE7B80BB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19701637" y="16170693"/>
                <a:ext cx="8964000" cy="0"/>
              </a:xfrm>
              <a:prstGeom prst="line">
                <a:avLst/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円弧 5">
                <a:extLst>
                  <a:ext uri="{FF2B5EF4-FFF2-40B4-BE49-F238E27FC236}">
                    <a16:creationId xmlns:a16="http://schemas.microsoft.com/office/drawing/2014/main" id="{F16F6513-249F-15BE-DEC6-F9E35314F33B}"/>
                  </a:ext>
                </a:extLst>
              </p:cNvPr>
              <p:cNvSpPr>
                <a:spLocks noChangeAspect="1"/>
              </p:cNvSpPr>
              <p:nvPr userDrawn="1"/>
            </p:nvSpPr>
            <p:spPr>
              <a:xfrm flipH="1">
                <a:off x="19338954" y="15450618"/>
                <a:ext cx="720000" cy="720000"/>
              </a:xfrm>
              <a:prstGeom prst="arc">
                <a:avLst>
                  <a:gd name="adj1" fmla="val 792345"/>
                  <a:gd name="adj2" fmla="val 5443493"/>
                </a:avLst>
              </a:prstGeom>
              <a:ln w="3810">
                <a:solidFill>
                  <a:srgbClr val="FF339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F2A84FD-C250-2CB1-E817-43928BD94A03}"/>
                </a:ext>
              </a:extLst>
            </p:cNvPr>
            <p:cNvGrpSpPr/>
            <p:nvPr userDrawn="1"/>
          </p:nvGrpSpPr>
          <p:grpSpPr>
            <a:xfrm>
              <a:off x="6661236" y="5469381"/>
              <a:ext cx="22676657" cy="10657322"/>
              <a:chOff x="6661236" y="5469381"/>
              <a:chExt cx="22676657" cy="10657322"/>
            </a:xfrm>
          </p:grpSpPr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DA5E51D9-9F38-97BB-8443-B745A66B7E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61236" y="5469381"/>
                <a:ext cx="2196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2A9ACA1E-5D14-B299-6472-25C540B6CA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641237" y="16125381"/>
                <a:ext cx="1098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B7120DE9-ED09-C871-4807-735C48340E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661237" y="13606782"/>
                <a:ext cx="10980000" cy="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84DDDF7C-DFAE-2CE9-9B77-7291BD5957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640865" y="13606703"/>
                <a:ext cx="0" cy="2520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833B4D74-8162-3C59-E2A6-6F99844D9A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621237" y="5469381"/>
                <a:ext cx="0" cy="5436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0E84697C-DF0A-6D7F-21FD-F5585F5378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1237" y="5469381"/>
                <a:ext cx="0" cy="8136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A8AEF64D-38D6-D71D-5721-61FA0B8BB6D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8621236" y="13496750"/>
                <a:ext cx="0" cy="2628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37">
                <a:extLst>
                  <a:ext uri="{FF2B5EF4-FFF2-40B4-BE49-F238E27FC236}">
                    <a16:creationId xmlns:a16="http://schemas.microsoft.com/office/drawing/2014/main" id="{BC46326B-A442-5B9B-49A4-5F5EE0B2622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29337893" y="10904750"/>
                <a:ext cx="0" cy="2592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38">
                <a:extLst>
                  <a:ext uri="{FF2B5EF4-FFF2-40B4-BE49-F238E27FC236}">
                    <a16:creationId xmlns:a16="http://schemas.microsoft.com/office/drawing/2014/main" id="{95D60525-C794-89A6-8477-9F4FE0DB6744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6200000">
                <a:off x="28977893" y="10544750"/>
                <a:ext cx="0" cy="720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B1B8822E-F311-D409-AB95-E6245FC4375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 rot="16200000">
                <a:off x="28977893" y="13136750"/>
                <a:ext cx="0" cy="720000"/>
              </a:xfrm>
              <a:prstGeom prst="line">
                <a:avLst/>
              </a:prstGeom>
              <a:ln w="3810">
                <a:solidFill>
                  <a:srgbClr val="00FFCC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6" name="トンボ">
            <a:extLst>
              <a:ext uri="{FF2B5EF4-FFF2-40B4-BE49-F238E27FC236}">
                <a16:creationId xmlns:a16="http://schemas.microsoft.com/office/drawing/2014/main" id="{E858D76C-C537-8325-3A22-832492A3FBE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6335869" y="5126248"/>
            <a:ext cx="23328000" cy="11347029"/>
            <a:chOff x="6335869" y="5128581"/>
            <a:chExt cx="23328000" cy="11347029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CB23154-B65F-2EA3-B35D-F007163BCA0C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335869" y="5147762"/>
              <a:ext cx="23328000" cy="11304000"/>
              <a:chOff x="6335869" y="5147762"/>
              <a:chExt cx="23328000" cy="11304000"/>
            </a:xfrm>
          </p:grpSpPr>
          <p:sp>
            <p:nvSpPr>
              <p:cNvPr id="57" name="L 字 56">
                <a:extLst>
                  <a:ext uri="{FF2B5EF4-FFF2-40B4-BE49-F238E27FC236}">
                    <a16:creationId xmlns:a16="http://schemas.microsoft.com/office/drawing/2014/main" id="{59501F35-C4DB-791A-8DBF-863428F0EF2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231869" y="514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8" name="L 字 57">
                <a:extLst>
                  <a:ext uri="{FF2B5EF4-FFF2-40B4-BE49-F238E27FC236}">
                    <a16:creationId xmlns:a16="http://schemas.microsoft.com/office/drawing/2014/main" id="{11B87BF3-66DC-E745-BF6A-21B9BCE9348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339869" y="5147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L 字 58">
                <a:extLst>
                  <a:ext uri="{FF2B5EF4-FFF2-40B4-BE49-F238E27FC236}">
                    <a16:creationId xmlns:a16="http://schemas.microsoft.com/office/drawing/2014/main" id="{A34BB3A3-35CB-A5FF-5856-DBD7153DC23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9231869" y="1612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L 字 59">
                <a:extLst>
                  <a:ext uri="{FF2B5EF4-FFF2-40B4-BE49-F238E27FC236}">
                    <a16:creationId xmlns:a16="http://schemas.microsoft.com/office/drawing/2014/main" id="{92548E94-3998-8003-F287-19203B977F5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V="1">
                <a:off x="29339869" y="16019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L 字 60">
                <a:extLst>
                  <a:ext uri="{FF2B5EF4-FFF2-40B4-BE49-F238E27FC236}">
                    <a16:creationId xmlns:a16="http://schemas.microsoft.com/office/drawing/2014/main" id="{974D6865-F6DD-96CF-0F76-07ED2D91250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335869" y="514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L 字 61">
                <a:extLst>
                  <a:ext uri="{FF2B5EF4-FFF2-40B4-BE49-F238E27FC236}">
                    <a16:creationId xmlns:a16="http://schemas.microsoft.com/office/drawing/2014/main" id="{2BC76154-C8E9-1C08-5C96-35B3EF4357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>
                <a:off x="6335869" y="5147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L 字 62">
                <a:extLst>
                  <a:ext uri="{FF2B5EF4-FFF2-40B4-BE49-F238E27FC236}">
                    <a16:creationId xmlns:a16="http://schemas.microsoft.com/office/drawing/2014/main" id="{3B99FD0A-DABF-5616-6B01-E5080B70C99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335869" y="16127762"/>
                <a:ext cx="432000" cy="324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L 字 63">
                <a:extLst>
                  <a:ext uri="{FF2B5EF4-FFF2-40B4-BE49-F238E27FC236}">
                    <a16:creationId xmlns:a16="http://schemas.microsoft.com/office/drawing/2014/main" id="{C7ECF4BA-3595-D353-7836-2974E268F7E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flipH="1" flipV="1">
                <a:off x="6335869" y="16019762"/>
                <a:ext cx="324000" cy="432000"/>
              </a:xfrm>
              <a:prstGeom prst="corner">
                <a:avLst>
                  <a:gd name="adj1" fmla="val 0"/>
                  <a:gd name="adj2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: 4 pt 64">
                <a:extLst>
                  <a:ext uri="{FF2B5EF4-FFF2-40B4-BE49-F238E27FC236}">
                    <a16:creationId xmlns:a16="http://schemas.microsoft.com/office/drawing/2014/main" id="{A1BE4114-D320-112D-97FF-136E666DEFF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5147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星: 4 pt 65">
                <a:extLst>
                  <a:ext uri="{FF2B5EF4-FFF2-40B4-BE49-F238E27FC236}">
                    <a16:creationId xmlns:a16="http://schemas.microsoft.com/office/drawing/2014/main" id="{7D35311A-8FD7-2B39-F834-F2BB89DBF9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7549869" y="16199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4 pt 66">
                <a:extLst>
                  <a:ext uri="{FF2B5EF4-FFF2-40B4-BE49-F238E27FC236}">
                    <a16:creationId xmlns:a16="http://schemas.microsoft.com/office/drawing/2014/main" id="{779B278C-C182-0B59-C798-CAEC4926DFE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6011869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星: 4 pt 67">
                <a:extLst>
                  <a:ext uri="{FF2B5EF4-FFF2-40B4-BE49-F238E27FC236}">
                    <a16:creationId xmlns:a16="http://schemas.microsoft.com/office/drawing/2014/main" id="{A3AF9AC2-8972-510D-C8C5-6C49777E757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29087869" y="10673762"/>
                <a:ext cx="900000" cy="252000"/>
              </a:xfrm>
              <a:prstGeom prst="star4">
                <a:avLst>
                  <a:gd name="adj" fmla="val 0"/>
                </a:avLst>
              </a:prstGeom>
              <a:noFill/>
              <a:ln w="3810">
                <a:solidFill>
                  <a:srgbClr val="172C5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5" name="直線コネクタ 74">
              <a:extLst>
                <a:ext uri="{FF2B5EF4-FFF2-40B4-BE49-F238E27FC236}">
                  <a16:creationId xmlns:a16="http://schemas.microsoft.com/office/drawing/2014/main" id="{8C7FAF29-898C-518C-BC09-D7195AF24FC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7487868" y="518698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>
              <a:extLst>
                <a:ext uri="{FF2B5EF4-FFF2-40B4-BE49-F238E27FC236}">
                  <a16:creationId xmlns:a16="http://schemas.microsoft.com/office/drawing/2014/main" id="{99E33E48-C4A2-C0F5-3F8D-2894C7F73F5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7487868" y="1612745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4C56FB5D-8EF5-576C-9140-BAA511C6BB0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8359868" y="16187610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B4C224EC-EE7B-0E38-5FBD-B4149B6025E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9231513" y="13606288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>
              <a:extLst>
                <a:ext uri="{FF2B5EF4-FFF2-40B4-BE49-F238E27FC236}">
                  <a16:creationId xmlns:a16="http://schemas.microsoft.com/office/drawing/2014/main" id="{41A855F8-3603-C471-1858-4E8DED1AC55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29340075" y="13501512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73E5A8CB-1EA3-8764-FA87-552D7366ACC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18358762" y="5128581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線コネクタ 82">
              <a:extLst>
                <a:ext uri="{FF2B5EF4-FFF2-40B4-BE49-F238E27FC236}">
                  <a16:creationId xmlns:a16="http://schemas.microsoft.com/office/drawing/2014/main" id="{2DE2F2C5-C96F-478D-0400-94C13AA88EB1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H="1">
              <a:off x="6373845" y="13501512"/>
              <a:ext cx="288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B2FCCDDE-5316-282E-B0F0-52CBE406AFA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 userDrawn="1"/>
          </p:nvCxnSpPr>
          <p:spPr>
            <a:xfrm flipH="1">
              <a:off x="18358762" y="13608669"/>
              <a:ext cx="0" cy="28800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133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2699949" rtl="0" eaLnBrk="1" latinLnBrk="0" hangingPunct="1">
        <a:lnSpc>
          <a:spcPct val="90000"/>
        </a:lnSpc>
        <a:spcBef>
          <a:spcPct val="0"/>
        </a:spcBef>
        <a:buNone/>
        <a:defRPr kumimoji="1" sz="129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4987" indent="-674987" algn="l" defTabSz="2699949" rtl="0" eaLnBrk="1" latinLnBrk="0" hangingPunct="1">
        <a:lnSpc>
          <a:spcPct val="90000"/>
        </a:lnSpc>
        <a:spcBef>
          <a:spcPts val="2953"/>
        </a:spcBef>
        <a:buFont typeface="Arial" panose="020B0604020202020204" pitchFamily="34" charset="0"/>
        <a:buChar char="•"/>
        <a:defRPr kumimoji="1" sz="8268" kern="1200">
          <a:solidFill>
            <a:schemeClr val="tx1"/>
          </a:solidFill>
          <a:latin typeface="+mn-lt"/>
          <a:ea typeface="+mn-ea"/>
          <a:cs typeface="+mn-cs"/>
        </a:defRPr>
      </a:lvl1pPr>
      <a:lvl2pPr marL="2024962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7086" kern="1200">
          <a:solidFill>
            <a:schemeClr val="tx1"/>
          </a:solidFill>
          <a:latin typeface="+mn-lt"/>
          <a:ea typeface="+mn-ea"/>
          <a:cs typeface="+mn-cs"/>
        </a:defRPr>
      </a:lvl2pPr>
      <a:lvl3pPr marL="3374936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905" kern="1200">
          <a:solidFill>
            <a:schemeClr val="tx1"/>
          </a:solidFill>
          <a:latin typeface="+mn-lt"/>
          <a:ea typeface="+mn-ea"/>
          <a:cs typeface="+mn-cs"/>
        </a:defRPr>
      </a:lvl3pPr>
      <a:lvl4pPr marL="4724911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6074885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7424859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774834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10124808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1474783" indent="-674987" algn="l" defTabSz="2699949" rtl="0" eaLnBrk="1" latinLnBrk="0" hangingPunct="1">
        <a:lnSpc>
          <a:spcPct val="90000"/>
        </a:lnSpc>
        <a:spcBef>
          <a:spcPts val="1476"/>
        </a:spcBef>
        <a:buFont typeface="Arial" panose="020B0604020202020204" pitchFamily="34" charset="0"/>
        <a:buChar char="•"/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1pPr>
      <a:lvl2pPr marL="1349974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2pPr>
      <a:lvl3pPr marL="2699949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3pPr>
      <a:lvl4pPr marL="4049923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4pPr>
      <a:lvl5pPr marL="5399898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5pPr>
      <a:lvl6pPr marL="6749872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6pPr>
      <a:lvl7pPr marL="8099847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7pPr>
      <a:lvl8pPr marL="9449821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8pPr>
      <a:lvl9pPr marL="10799796" algn="l" defTabSz="2699949" rtl="0" eaLnBrk="1" latinLnBrk="0" hangingPunct="1">
        <a:defRPr kumimoji="1" sz="53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03" userDrawn="1">
          <p15:clr>
            <a:srgbClr val="F26B43"/>
          </p15:clr>
        </p15:guide>
        <p15:guide id="2" pos="113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6678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美津雄 田村</dc:creator>
  <cp:lastModifiedBy>美津雄 田村</cp:lastModifiedBy>
  <cp:revision>10</cp:revision>
  <dcterms:created xsi:type="dcterms:W3CDTF">2024-05-18T08:19:07Z</dcterms:created>
  <dcterms:modified xsi:type="dcterms:W3CDTF">2025-08-13T05:17:02Z</dcterms:modified>
</cp:coreProperties>
</file>