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</p:sldIdLst>
  <p:sldSz cx="35999738" cy="28800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1" userDrawn="1">
          <p15:clr>
            <a:srgbClr val="A4A3A4"/>
          </p15:clr>
        </p15:guide>
        <p15:guide id="2" pos="113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172C5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3" autoAdjust="0"/>
    <p:restoredTop sz="95910" autoAdjust="0"/>
  </p:normalViewPr>
  <p:slideViewPr>
    <p:cSldViewPr snapToGrid="0">
      <p:cViewPr varScale="1">
        <p:scale>
          <a:sx n="23" d="100"/>
          <a:sy n="23" d="100"/>
        </p:scale>
        <p:origin x="66" y="198"/>
      </p:cViewPr>
      <p:guideLst>
        <p:guide orient="horz" pos="9071"/>
        <p:guide pos="113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5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仕様説明">
            <a:extLst>
              <a:ext uri="{FF2B5EF4-FFF2-40B4-BE49-F238E27FC236}">
                <a16:creationId xmlns:a16="http://schemas.microsoft.com/office/drawing/2014/main" id="{B1D66C6F-952E-C858-C88B-1F2B7995D85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48128" y="473108"/>
            <a:ext cx="35113472" cy="2360021"/>
            <a:chOff x="812570" y="454390"/>
            <a:chExt cx="22864922" cy="1192371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A83C47B4-AFCF-209F-2960-A4F845D771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2570" y="454390"/>
              <a:ext cx="9242079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9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9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横片ポケット縦開き</a:t>
              </a: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9FD5F5EC-E0CE-156C-31DA-00B51E35840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368826" y="516028"/>
              <a:ext cx="7014022" cy="1072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307×220</a:t>
              </a:r>
            </a:p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327×525</a:t>
              </a:r>
            </a:p>
            <a:p>
              <a:r>
                <a:rPr kumimoji="1" lang="ja-JP" altLang="en-US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4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307×85</a:t>
              </a:r>
              <a:endParaRPr kumimoji="1" lang="ja-JP" altLang="en-US" sz="44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919A273-F2E2-F3C1-C090-2D364BA6EC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401629" y="467398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800" b="1" dirty="0"/>
                <a:t>中面</a:t>
              </a:r>
            </a:p>
          </p:txBody>
        </p:sp>
      </p:grpSp>
      <p:sp>
        <p:nvSpPr>
          <p:cNvPr id="61" name="注意書き">
            <a:extLst>
              <a:ext uri="{FF2B5EF4-FFF2-40B4-BE49-F238E27FC236}">
                <a16:creationId xmlns:a16="http://schemas.microsoft.com/office/drawing/2014/main" id="{9EF2B901-36DE-CBA0-66D2-625C6860E33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48130" y="25714730"/>
            <a:ext cx="16169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4000" dirty="0"/>
              <a:t>※PowerPoint</a:t>
            </a:r>
            <a:r>
              <a:rPr kumimoji="1" lang="ja-JP" altLang="en-US" sz="4000" dirty="0"/>
              <a:t>のテンプレートを利用したデータ制作の手順は</a:t>
            </a:r>
            <a:endParaRPr kumimoji="1" lang="en-US" altLang="ja-JP" sz="40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dirty="0"/>
              <a:t>　</a:t>
            </a:r>
            <a:r>
              <a:rPr kumimoji="1" lang="en-US" altLang="ja-JP" sz="4000" dirty="0"/>
              <a:t>PDF</a:t>
            </a:r>
            <a:r>
              <a:rPr kumimoji="1" lang="ja-JP" altLang="en-US" sz="4000" dirty="0"/>
              <a:t>「データ作成の手順</a:t>
            </a:r>
            <a:r>
              <a:rPr kumimoji="1" lang="en-US" altLang="ja-JP" sz="4000" dirty="0"/>
              <a:t>(PowerPoint</a:t>
            </a:r>
            <a:r>
              <a:rPr kumimoji="1" lang="ja-JP" altLang="en-US" sz="4000" dirty="0"/>
              <a:t>用</a:t>
            </a:r>
            <a:r>
              <a:rPr kumimoji="1" lang="en-US" altLang="ja-JP" sz="4000" dirty="0"/>
              <a:t>)</a:t>
            </a:r>
            <a:r>
              <a:rPr kumimoji="1" lang="ja-JP" altLang="en-US" sz="4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/>
              <a:t>「チェックリスト</a:t>
            </a:r>
            <a:r>
              <a:rPr kumimoji="1" lang="en-US" altLang="ja-JP" sz="4000" b="1" dirty="0"/>
              <a:t>(PowerPoint</a:t>
            </a:r>
            <a:r>
              <a:rPr kumimoji="1" lang="ja-JP" altLang="en-US" sz="4000" b="1" dirty="0"/>
              <a:t>用</a:t>
            </a:r>
            <a:r>
              <a:rPr kumimoji="1" lang="en-US" altLang="ja-JP" sz="4000" b="1" dirty="0"/>
              <a:t>)</a:t>
            </a:r>
            <a:r>
              <a:rPr kumimoji="1" lang="ja-JP" altLang="en-US" sz="4000" b="1" dirty="0"/>
              <a:t>」の項目をご確認の上、</a:t>
            </a:r>
            <a:endParaRPr kumimoji="1" lang="en-US" altLang="ja-JP" sz="40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4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000" b="1" dirty="0"/>
              <a:t>ご入稿ください。</a:t>
            </a:r>
          </a:p>
        </p:txBody>
      </p:sp>
      <p:sp>
        <p:nvSpPr>
          <p:cNvPr id="62" name="商品コード">
            <a:extLst>
              <a:ext uri="{FF2B5EF4-FFF2-40B4-BE49-F238E27FC236}">
                <a16:creationId xmlns:a16="http://schemas.microsoft.com/office/drawing/2014/main" id="{EEEC756C-87B5-844A-78E7-308D481B352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3787189" y="24282212"/>
            <a:ext cx="1933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0" i="0" u="none" strike="noStrike" baseline="0" dirty="0"/>
              <a:t>A4Y-KPN-T</a:t>
            </a:r>
            <a:endParaRPr kumimoji="1" lang="ja-JP" altLang="en-US" sz="3200" b="0" dirty="0"/>
          </a:p>
        </p:txBody>
      </p:sp>
      <p:grpSp>
        <p:nvGrpSpPr>
          <p:cNvPr id="81" name="フォルダ枠線">
            <a:extLst>
              <a:ext uri="{FF2B5EF4-FFF2-40B4-BE49-F238E27FC236}">
                <a16:creationId xmlns:a16="http://schemas.microsoft.com/office/drawing/2014/main" id="{C8CE4299-70D5-9090-2573-5BED5CD7C6F8}"/>
              </a:ext>
            </a:extLst>
          </p:cNvPr>
          <p:cNvGrpSpPr/>
          <p:nvPr userDrawn="1"/>
        </p:nvGrpSpPr>
        <p:grpSpPr>
          <a:xfrm>
            <a:off x="10887580" y="4842211"/>
            <a:ext cx="15419004" cy="19116000"/>
            <a:chOff x="10887580" y="4842211"/>
            <a:chExt cx="15419004" cy="19116000"/>
          </a:xfrm>
        </p:grpSpPr>
        <p:grpSp>
          <p:nvGrpSpPr>
            <p:cNvPr id="72" name="内枠最終">
              <a:extLst>
                <a:ext uri="{FF2B5EF4-FFF2-40B4-BE49-F238E27FC236}">
                  <a16:creationId xmlns:a16="http://schemas.microsoft.com/office/drawing/2014/main" id="{89A0955F-065F-E1EF-AF47-580104741F79}"/>
                </a:ext>
              </a:extLst>
            </p:cNvPr>
            <p:cNvGrpSpPr/>
            <p:nvPr userDrawn="1"/>
          </p:nvGrpSpPr>
          <p:grpSpPr>
            <a:xfrm>
              <a:off x="10887580" y="5058626"/>
              <a:ext cx="12638869" cy="18721488"/>
              <a:chOff x="10887580" y="5058626"/>
              <a:chExt cx="12638869" cy="18721488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3C2DD1AC-9815-192A-37B9-217FF09D264A}"/>
                  </a:ext>
                </a:extLst>
              </p:cNvPr>
              <p:cNvGrpSpPr/>
              <p:nvPr userDrawn="1"/>
            </p:nvGrpSpPr>
            <p:grpSpPr>
              <a:xfrm>
                <a:off x="10887580" y="17624114"/>
                <a:ext cx="12173019" cy="6156000"/>
                <a:chOff x="10887580" y="17624114"/>
                <a:chExt cx="12173019" cy="6156000"/>
              </a:xfrm>
            </p:grpSpPr>
            <p:grpSp>
              <p:nvGrpSpPr>
                <p:cNvPr id="39" name="ポケット中面用">
                  <a:extLst>
                    <a:ext uri="{FF2B5EF4-FFF2-40B4-BE49-F238E27FC236}">
                      <a16:creationId xmlns:a16="http://schemas.microsoft.com/office/drawing/2014/main" id="{1C7178E6-95E5-B61C-031B-F5F154295193}"/>
                    </a:ext>
                  </a:extLst>
                </p:cNvPr>
                <p:cNvGrpSpPr/>
                <p:nvPr userDrawn="1"/>
              </p:nvGrpSpPr>
              <p:grpSpPr>
                <a:xfrm flipH="1" flipV="1">
                  <a:off x="12008151" y="17624114"/>
                  <a:ext cx="11052448" cy="6156000"/>
                  <a:chOff x="12950250" y="17848241"/>
                  <a:chExt cx="11052448" cy="6156000"/>
                </a:xfrm>
              </p:grpSpPr>
              <p:cxnSp>
                <p:nvCxnSpPr>
                  <p:cNvPr id="55" name="直線コネクタ 54">
                    <a:extLst>
                      <a:ext uri="{FF2B5EF4-FFF2-40B4-BE49-F238E27FC236}">
                        <a16:creationId xmlns:a16="http://schemas.microsoft.com/office/drawing/2014/main" id="{1DFFEC9A-B1CB-7061-10A6-12D59DD93F7F}"/>
                      </a:ext>
                    </a:extLst>
                  </p:cNvPr>
                  <p:cNvCxnSpPr/>
                  <p:nvPr/>
                </p:nvCxnSpPr>
                <p:spPr>
                  <a:xfrm>
                    <a:off x="12950250" y="20943028"/>
                    <a:ext cx="0" cy="306000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線コネクタ 65">
                    <a:extLst>
                      <a:ext uri="{FF2B5EF4-FFF2-40B4-BE49-F238E27FC236}">
                        <a16:creationId xmlns:a16="http://schemas.microsoft.com/office/drawing/2014/main" id="{D0769963-6EB4-28C4-6CBB-9473D659E7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2950250" y="24003028"/>
                    <a:ext cx="8092856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7" name="円弧 66">
                    <a:extLst>
                      <a:ext uri="{FF2B5EF4-FFF2-40B4-BE49-F238E27FC236}">
                        <a16:creationId xmlns:a16="http://schemas.microsoft.com/office/drawing/2014/main" id="{9B1EFAE8-A799-834A-8D74-760D98DB0C5B}"/>
                      </a:ext>
                    </a:extLst>
                  </p:cNvPr>
                  <p:cNvSpPr/>
                  <p:nvPr/>
                </p:nvSpPr>
                <p:spPr>
                  <a:xfrm>
                    <a:off x="17846698" y="17848241"/>
                    <a:ext cx="6156000" cy="6156000"/>
                  </a:xfrm>
                  <a:prstGeom prst="arc">
                    <a:avLst>
                      <a:gd name="adj1" fmla="val 20246"/>
                      <a:gd name="adj2" fmla="val 5279315"/>
                    </a:avLst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" name="正方形/長方形 1">
                  <a:extLst>
                    <a:ext uri="{FF2B5EF4-FFF2-40B4-BE49-F238E27FC236}">
                      <a16:creationId xmlns:a16="http://schemas.microsoft.com/office/drawing/2014/main" id="{9A6309A7-5F58-B94C-A774-45004946E37B}"/>
                    </a:ext>
                  </a:extLst>
                </p:cNvPr>
                <p:cNvSpPr/>
                <p:nvPr userDrawn="1"/>
              </p:nvSpPr>
              <p:spPr>
                <a:xfrm>
                  <a:off x="10887580" y="19564068"/>
                  <a:ext cx="1952754" cy="11784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内枠">
                <a:extLst>
                  <a:ext uri="{FF2B5EF4-FFF2-40B4-BE49-F238E27FC236}">
                    <a16:creationId xmlns:a16="http://schemas.microsoft.com/office/drawing/2014/main" id="{66DD14DC-CA70-2ABB-65FF-F1D3993CA9A3}"/>
                  </a:ext>
                </a:extLst>
              </p:cNvPr>
              <p:cNvGrpSpPr/>
              <p:nvPr userDrawn="1"/>
            </p:nvGrpSpPr>
            <p:grpSpPr>
              <a:xfrm>
                <a:off x="12080643" y="5058626"/>
                <a:ext cx="11445806" cy="16047605"/>
                <a:chOff x="12080643" y="5058626"/>
                <a:chExt cx="11445806" cy="16047605"/>
              </a:xfrm>
            </p:grpSpPr>
            <p:grpSp>
              <p:nvGrpSpPr>
                <p:cNvPr id="7" name="内枠">
                  <a:extLst>
                    <a:ext uri="{FF2B5EF4-FFF2-40B4-BE49-F238E27FC236}">
                      <a16:creationId xmlns:a16="http://schemas.microsoft.com/office/drawing/2014/main" id="{A84A98A7-27D7-763F-6BFE-504C5D3D5B0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 flipH="1">
                  <a:off x="12223427" y="5058626"/>
                  <a:ext cx="10836000" cy="15624000"/>
                  <a:chOff x="12905850" y="5058628"/>
                  <a:chExt cx="10836000" cy="15624000"/>
                </a:xfrm>
              </p:grpSpPr>
              <p:sp>
                <p:nvSpPr>
                  <p:cNvPr id="19" name="正方形/長方形 18">
                    <a:extLst>
                      <a:ext uri="{FF2B5EF4-FFF2-40B4-BE49-F238E27FC236}">
                        <a16:creationId xmlns:a16="http://schemas.microsoft.com/office/drawing/2014/main" id="{891EEACA-0202-FB24-E41F-ADBE30E72A7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2905850" y="5058628"/>
                    <a:ext cx="10836000" cy="770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id="{C20526AD-6567-A568-1D19-D0F09744DFE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12905850" y="12978628"/>
                    <a:ext cx="10836000" cy="770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" name="正方形/長方形 3">
                  <a:extLst>
                    <a:ext uri="{FF2B5EF4-FFF2-40B4-BE49-F238E27FC236}">
                      <a16:creationId xmlns:a16="http://schemas.microsoft.com/office/drawing/2014/main" id="{7FE870DF-C6BF-2C11-DC4A-9B350C9055BF}"/>
                    </a:ext>
                  </a:extLst>
                </p:cNvPr>
                <p:cNvSpPr/>
                <p:nvPr userDrawn="1"/>
              </p:nvSpPr>
              <p:spPr>
                <a:xfrm>
                  <a:off x="12080643" y="19580099"/>
                  <a:ext cx="11191963" cy="15261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639E64C2-DF3E-E978-D7AA-32D3D930A820}"/>
                    </a:ext>
                  </a:extLst>
                </p:cNvPr>
                <p:cNvSpPr/>
                <p:nvPr userDrawn="1"/>
              </p:nvSpPr>
              <p:spPr>
                <a:xfrm>
                  <a:off x="22278395" y="17746870"/>
                  <a:ext cx="1248054" cy="18843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二等辺三角形 69">
                  <a:extLst>
                    <a:ext uri="{FF2B5EF4-FFF2-40B4-BE49-F238E27FC236}">
                      <a16:creationId xmlns:a16="http://schemas.microsoft.com/office/drawing/2014/main" id="{B6711E38-0ACF-AC64-DF46-B49CEB890E1B}"/>
                    </a:ext>
                  </a:extLst>
                </p:cNvPr>
                <p:cNvSpPr/>
                <p:nvPr userDrawn="1"/>
              </p:nvSpPr>
              <p:spPr>
                <a:xfrm rot="1632161">
                  <a:off x="22985788" y="17613723"/>
                  <a:ext cx="159024" cy="153793"/>
                </a:xfrm>
                <a:prstGeom prst="triangle">
                  <a:avLst>
                    <a:gd name="adj" fmla="val 3721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80" name="ぬりたし">
              <a:extLst>
                <a:ext uri="{FF2B5EF4-FFF2-40B4-BE49-F238E27FC236}">
                  <a16:creationId xmlns:a16="http://schemas.microsoft.com/office/drawing/2014/main" id="{A7D0B6E5-6202-4CBB-7EE6-061F1B3BFF6C}"/>
                </a:ext>
              </a:extLst>
            </p:cNvPr>
            <p:cNvGrpSpPr/>
            <p:nvPr userDrawn="1"/>
          </p:nvGrpSpPr>
          <p:grpSpPr>
            <a:xfrm>
              <a:off x="12007427" y="4842211"/>
              <a:ext cx="11986038" cy="19116000"/>
              <a:chOff x="12007427" y="4842211"/>
              <a:chExt cx="11986038" cy="19116000"/>
            </a:xfrm>
          </p:grpSpPr>
          <p:sp>
            <p:nvSpPr>
              <p:cNvPr id="17" name="ぬりたし線">
                <a:extLst>
                  <a:ext uri="{FF2B5EF4-FFF2-40B4-BE49-F238E27FC236}">
                    <a16:creationId xmlns:a16="http://schemas.microsoft.com/office/drawing/2014/main" id="{6A3955AF-9A06-398E-0EFE-630E8E381943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2007427" y="4842211"/>
                <a:ext cx="11268000" cy="19116000"/>
              </a:xfrm>
              <a:prstGeom prst="rect">
                <a:avLst/>
              </a:prstGeom>
              <a:noFill/>
              <a:ln w="381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C864BBBA-9A98-E6CE-62AC-7D0FBA6B8AE4}"/>
                  </a:ext>
                </a:extLst>
              </p:cNvPr>
              <p:cNvSpPr/>
              <p:nvPr userDrawn="1"/>
            </p:nvSpPr>
            <p:spPr>
              <a:xfrm>
                <a:off x="23273465" y="17625612"/>
                <a:ext cx="720000" cy="3163212"/>
              </a:xfrm>
              <a:prstGeom prst="rect">
                <a:avLst/>
              </a:prstGeom>
              <a:noFill/>
              <a:ln w="381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B5188657-5D9E-83C1-DB27-C84E88A981E5}"/>
                  </a:ext>
                </a:extLst>
              </p:cNvPr>
              <p:cNvSpPr/>
              <p:nvPr userDrawn="1"/>
            </p:nvSpPr>
            <p:spPr>
              <a:xfrm>
                <a:off x="23107919" y="17660846"/>
                <a:ext cx="318391" cy="311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E5B01AE9-39FD-54D5-C019-E7686A2DC93B}"/>
                  </a:ext>
                </a:extLst>
              </p:cNvPr>
              <p:cNvSpPr/>
              <p:nvPr userDrawn="1"/>
            </p:nvSpPr>
            <p:spPr>
              <a:xfrm rot="6059616">
                <a:off x="23187107" y="17601826"/>
                <a:ext cx="159024" cy="153793"/>
              </a:xfrm>
              <a:prstGeom prst="triangle">
                <a:avLst>
                  <a:gd name="adj" fmla="val 3777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二等辺三角形 78">
                <a:extLst>
                  <a:ext uri="{FF2B5EF4-FFF2-40B4-BE49-F238E27FC236}">
                    <a16:creationId xmlns:a16="http://schemas.microsoft.com/office/drawing/2014/main" id="{A64C10EE-346F-E28A-ADD7-D72B0CEA68E0}"/>
                  </a:ext>
                </a:extLst>
              </p:cNvPr>
              <p:cNvSpPr/>
              <p:nvPr userDrawn="1"/>
            </p:nvSpPr>
            <p:spPr>
              <a:xfrm rot="6059616">
                <a:off x="23256149" y="20658817"/>
                <a:ext cx="159024" cy="153793"/>
              </a:xfrm>
              <a:prstGeom prst="triangle">
                <a:avLst>
                  <a:gd name="adj" fmla="val 3777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3" name="仕上げ線">
              <a:extLst>
                <a:ext uri="{FF2B5EF4-FFF2-40B4-BE49-F238E27FC236}">
                  <a16:creationId xmlns:a16="http://schemas.microsoft.com/office/drawing/2014/main" id="{BB6DF6D4-5BEB-7316-35E0-53602424AD96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12114979" y="4950626"/>
              <a:ext cx="11779841" cy="18915391"/>
              <a:chOff x="12070457" y="4950628"/>
              <a:chExt cx="11779841" cy="18915391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A96D5896-078E-5586-EB67-52BC7171DA2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2797850" y="4950628"/>
                <a:ext cx="11052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CC1EA0AF-CF00-1F7C-6643-02100FA643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2797850" y="12870628"/>
                <a:ext cx="11052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91E34F61-DE36-0AD7-5D66-FFABADD5BA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71945" y="17852529"/>
                <a:ext cx="0" cy="28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B21E95D6-C293-71CE-5AB0-4E128ADF09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71945" y="17748195"/>
                <a:ext cx="725904" cy="10433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D076C085-BCD9-3DB2-44C9-E2E5554C5C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070457" y="20658998"/>
                <a:ext cx="725904" cy="10433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ポケット">
                <a:extLst>
                  <a:ext uri="{FF2B5EF4-FFF2-40B4-BE49-F238E27FC236}">
                    <a16:creationId xmlns:a16="http://schemas.microsoft.com/office/drawing/2014/main" id="{A70B2F5A-3B80-0550-DDD8-F17A35ED3948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2797850" y="17695841"/>
                <a:ext cx="11052448" cy="6170178"/>
                <a:chOff x="12797850" y="17695841"/>
                <a:chExt cx="11052448" cy="6170178"/>
              </a:xfrm>
            </p:grpSpPr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6EFE674B-6E17-1927-C808-5BD89484CC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97850" y="20790628"/>
                  <a:ext cx="0" cy="306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EB03B83B-8172-58D2-5B67-786356F7C6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797850" y="23850628"/>
                  <a:ext cx="8092856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円弧 28">
                  <a:extLst>
                    <a:ext uri="{FF2B5EF4-FFF2-40B4-BE49-F238E27FC236}">
                      <a16:creationId xmlns:a16="http://schemas.microsoft.com/office/drawing/2014/main" id="{77FC67F9-3E18-8B1B-2F68-4CF3D9FBFDF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7694298" y="17695841"/>
                  <a:ext cx="6156000" cy="6156000"/>
                </a:xfrm>
                <a:prstGeom prst="arc">
                  <a:avLst>
                    <a:gd name="adj1" fmla="val 20246"/>
                    <a:gd name="adj2" fmla="val 5279315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円弧 9">
                  <a:extLst>
                    <a:ext uri="{FF2B5EF4-FFF2-40B4-BE49-F238E27FC236}">
                      <a16:creationId xmlns:a16="http://schemas.microsoft.com/office/drawing/2014/main" id="{3904CC45-C02B-2F77-A4B6-9A1B32DB343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7730293" y="20772856"/>
                  <a:ext cx="900000" cy="900000"/>
                </a:xfrm>
                <a:prstGeom prst="arc">
                  <a:avLst>
                    <a:gd name="adj1" fmla="val 5417015"/>
                    <a:gd name="adj2" fmla="val 10692871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69ADFBFE-A6C0-A8E0-A45F-CC189CBAC125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7699060" y="21196303"/>
                  <a:ext cx="72000" cy="72000"/>
                </a:xfrm>
                <a:prstGeom prst="ellipse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5FCA0B10-776F-D103-D72B-DC236CBF200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8132388" y="21629713"/>
                  <a:ext cx="72000" cy="72000"/>
                </a:xfrm>
                <a:prstGeom prst="ellipse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弧 12">
                  <a:extLst>
                    <a:ext uri="{FF2B5EF4-FFF2-40B4-BE49-F238E27FC236}">
                      <a16:creationId xmlns:a16="http://schemas.microsoft.com/office/drawing/2014/main" id="{5BA3B6C2-1F79-9EFB-6978-61B1CE50CA44}"/>
                    </a:ext>
                  </a:extLst>
                </p:cNvPr>
                <p:cNvSpPr>
                  <a:spLocks/>
                </p:cNvSpPr>
                <p:nvPr/>
              </p:nvSpPr>
              <p:spPr>
                <a:xfrm flipH="1" flipV="1">
                  <a:off x="14212321" y="22966019"/>
                  <a:ext cx="900000" cy="900000"/>
                </a:xfrm>
                <a:prstGeom prst="arc">
                  <a:avLst>
                    <a:gd name="adj1" fmla="val 5417015"/>
                    <a:gd name="adj2" fmla="val 10692871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E5AE9FF8-9C32-3F5C-4128-236D35F8345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5069178" y="23361609"/>
                  <a:ext cx="72000" cy="72000"/>
                </a:xfrm>
                <a:prstGeom prst="ellipse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3DFA2BB5-B15A-CBCE-EE77-7542F3311D0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4633465" y="22934781"/>
                  <a:ext cx="72000" cy="72000"/>
                </a:xfrm>
                <a:prstGeom prst="ellipse">
                  <a:avLst/>
                </a:prstGeom>
                <a:noFill/>
                <a:ln w="381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FA302F4B-DB9D-783A-2F04-1108F87F31A1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2786025" y="8264993"/>
              <a:ext cx="352055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表紙</a:t>
              </a:r>
              <a:r>
                <a:rPr kumimoji="1" lang="ja-JP" altLang="en-US" sz="3200" b="1" dirty="0">
                  <a:solidFill>
                    <a:schemeClr val="tx1"/>
                  </a:solidFill>
                </a:rPr>
                <a:t>の裏</a:t>
              </a:r>
              <a:endParaRPr kumimoji="1" lang="en-US" altLang="ja-JP" sz="3200" b="1" dirty="0">
                <a:solidFill>
                  <a:schemeClr val="tx1"/>
                </a:solidFill>
              </a:endParaRPr>
            </a:p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P2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A35E8B7B-2F85-0145-460C-6A089CAB9BD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2909809" y="15904418"/>
              <a:ext cx="339677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裏表紙</a:t>
              </a:r>
              <a:r>
                <a:rPr kumimoji="1" lang="ja-JP" altLang="en-US" sz="3200" b="1" dirty="0">
                  <a:solidFill>
                    <a:schemeClr val="tx1"/>
                  </a:solidFill>
                </a:rPr>
                <a:t>の裏</a:t>
              </a:r>
              <a:endParaRPr kumimoji="1" lang="en-US" altLang="ja-JP" sz="3200" b="1" dirty="0">
                <a:solidFill>
                  <a:schemeClr val="tx1"/>
                </a:solidFill>
              </a:endParaRPr>
            </a:p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P3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54" name="トンボ">
            <a:extLst>
              <a:ext uri="{FF2B5EF4-FFF2-40B4-BE49-F238E27FC236}">
                <a16:creationId xmlns:a16="http://schemas.microsoft.com/office/drawing/2014/main" id="{AB99D6B4-0514-B8AF-D158-ADE7DFE0137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11681869" y="4518212"/>
            <a:ext cx="12636000" cy="19764000"/>
            <a:chOff x="11681869" y="4518212"/>
            <a:chExt cx="12636000" cy="19764000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0F929A1-4B09-2DBC-0278-78AD27DA49F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11681869" y="4518212"/>
              <a:ext cx="12636000" cy="19764000"/>
              <a:chOff x="11681869" y="4518212"/>
              <a:chExt cx="12636000" cy="19764000"/>
            </a:xfrm>
          </p:grpSpPr>
          <p:sp>
            <p:nvSpPr>
              <p:cNvPr id="41" name="L 字 40">
                <a:extLst>
                  <a:ext uri="{FF2B5EF4-FFF2-40B4-BE49-F238E27FC236}">
                    <a16:creationId xmlns:a16="http://schemas.microsoft.com/office/drawing/2014/main" id="{886875B2-3B22-7E16-DEB1-76E3C7C07A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3885869" y="451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L 字 41">
                <a:extLst>
                  <a:ext uri="{FF2B5EF4-FFF2-40B4-BE49-F238E27FC236}">
                    <a16:creationId xmlns:a16="http://schemas.microsoft.com/office/drawing/2014/main" id="{C306EFFB-A9B2-3111-20CC-8F60B6951C5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3993869" y="4518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L 字 42">
                <a:extLst>
                  <a:ext uri="{FF2B5EF4-FFF2-40B4-BE49-F238E27FC236}">
                    <a16:creationId xmlns:a16="http://schemas.microsoft.com/office/drawing/2014/main" id="{39AEA835-B29E-0AB5-3E08-E84AA8A0323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3885869" y="2395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L 字 43">
                <a:extLst>
                  <a:ext uri="{FF2B5EF4-FFF2-40B4-BE49-F238E27FC236}">
                    <a16:creationId xmlns:a16="http://schemas.microsoft.com/office/drawing/2014/main" id="{4F4D70F6-657E-07B2-7510-C4943D24D17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3993869" y="23850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L 字 44">
                <a:extLst>
                  <a:ext uri="{FF2B5EF4-FFF2-40B4-BE49-F238E27FC236}">
                    <a16:creationId xmlns:a16="http://schemas.microsoft.com/office/drawing/2014/main" id="{9A5EA96B-B9C4-3A8E-3A8C-9638A7CD192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11681869" y="2395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L 字 45">
                <a:extLst>
                  <a:ext uri="{FF2B5EF4-FFF2-40B4-BE49-F238E27FC236}">
                    <a16:creationId xmlns:a16="http://schemas.microsoft.com/office/drawing/2014/main" id="{1DBF6396-3DCA-7D90-A279-3506002528A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11681869" y="23850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L 字 46">
                <a:extLst>
                  <a:ext uri="{FF2B5EF4-FFF2-40B4-BE49-F238E27FC236}">
                    <a16:creationId xmlns:a16="http://schemas.microsoft.com/office/drawing/2014/main" id="{F22FF38F-87AE-B4E6-E9FE-8EC009B3F26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11681869" y="451821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L 字 47">
                <a:extLst>
                  <a:ext uri="{FF2B5EF4-FFF2-40B4-BE49-F238E27FC236}">
                    <a16:creationId xmlns:a16="http://schemas.microsoft.com/office/drawing/2014/main" id="{BC8AD0C8-CFBD-D097-9CDA-06600D03F45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11681869" y="451821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星: 4 pt 48">
                <a:extLst>
                  <a:ext uri="{FF2B5EF4-FFF2-40B4-BE49-F238E27FC236}">
                    <a16:creationId xmlns:a16="http://schemas.microsoft.com/office/drawing/2014/main" id="{FEE8FFF8-7637-5438-4BE7-DD0F2547383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4518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星: 4 pt 49">
                <a:extLst>
                  <a:ext uri="{FF2B5EF4-FFF2-40B4-BE49-F238E27FC236}">
                    <a16:creationId xmlns:a16="http://schemas.microsoft.com/office/drawing/2014/main" id="{D40CE885-E3DC-0285-C77C-A933D9F590C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24030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星: 4 pt 50">
                <a:extLst>
                  <a:ext uri="{FF2B5EF4-FFF2-40B4-BE49-F238E27FC236}">
                    <a16:creationId xmlns:a16="http://schemas.microsoft.com/office/drawing/2014/main" id="{7F4DC5AE-3CE9-C5D0-1362-24FAC85596F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11357869" y="14274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星: 4 pt 51">
                <a:extLst>
                  <a:ext uri="{FF2B5EF4-FFF2-40B4-BE49-F238E27FC236}">
                    <a16:creationId xmlns:a16="http://schemas.microsoft.com/office/drawing/2014/main" id="{87709D2D-92F8-FC6D-B0E4-D8C7C4E4080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6200000">
                <a:off x="23741869" y="1427421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6DEB2633-D9CA-58DC-B6D5-E3F564C6DCA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32009" y="4590774"/>
              <a:ext cx="0" cy="252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0917F7E-30B7-1FF6-D356-052ED767C03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832009" y="23954987"/>
              <a:ext cx="0" cy="252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CAAFA575-EFFD-004C-6512-E6823B32628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473289" y="2079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D7F3292D-3457-9079-0BB0-BD791637BEF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56085" y="2079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EA996479-5EBB-5F8A-F8CA-223E8C5FA49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3992653" y="20790560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55F59C80-7E69-0428-8566-97EE6C0D353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3992653" y="1287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AAA949D-278B-1B03-3340-3E2DF3B8BFD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56317" y="12870627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5823785-4C77-E58A-47D2-21B88A36F4F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470468" y="12870598"/>
              <a:ext cx="252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3" name="図 82" descr="ダイアグラム&#10;&#10;自動的に生成された説明">
            <a:extLst>
              <a:ext uri="{FF2B5EF4-FFF2-40B4-BE49-F238E27FC236}">
                <a16:creationId xmlns:a16="http://schemas.microsoft.com/office/drawing/2014/main" id="{552C19A6-585A-8435-264B-A6C1F3F03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8624" y="4518212"/>
            <a:ext cx="9204576" cy="11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3599993" rtl="0" eaLnBrk="1" latinLnBrk="0" hangingPunct="1">
        <a:lnSpc>
          <a:spcPct val="90000"/>
        </a:lnSpc>
        <a:spcBef>
          <a:spcPct val="0"/>
        </a:spcBef>
        <a:buNone/>
        <a:defRPr kumimoji="1" sz="173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9998" indent="-899998" algn="l" defTabSz="3599993" rtl="0" eaLnBrk="1" latinLnBrk="0" hangingPunct="1">
        <a:lnSpc>
          <a:spcPct val="90000"/>
        </a:lnSpc>
        <a:spcBef>
          <a:spcPts val="3937"/>
        </a:spcBef>
        <a:buFont typeface="Arial" panose="020B0604020202020204" pitchFamily="34" charset="0"/>
        <a:buChar char="•"/>
        <a:defRPr kumimoji="1" sz="11024" kern="1200">
          <a:solidFill>
            <a:schemeClr val="tx1"/>
          </a:solidFill>
          <a:latin typeface="+mn-lt"/>
          <a:ea typeface="+mn-ea"/>
          <a:cs typeface="+mn-cs"/>
        </a:defRPr>
      </a:lvl1pPr>
      <a:lvl2pPr marL="2699995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9449" kern="1200">
          <a:solidFill>
            <a:schemeClr val="tx1"/>
          </a:solidFill>
          <a:latin typeface="+mn-lt"/>
          <a:ea typeface="+mn-ea"/>
          <a:cs typeface="+mn-cs"/>
        </a:defRPr>
      </a:lvl2pPr>
      <a:lvl3pPr marL="4499991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874" kern="1200">
          <a:solidFill>
            <a:schemeClr val="tx1"/>
          </a:solidFill>
          <a:latin typeface="+mn-lt"/>
          <a:ea typeface="+mn-ea"/>
          <a:cs typeface="+mn-cs"/>
        </a:defRPr>
      </a:lvl3pPr>
      <a:lvl4pPr marL="629998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8099984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9899980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1699977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3499973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5299969" indent="-899998" algn="l" defTabSz="3599993" rtl="0" eaLnBrk="1" latinLnBrk="0" hangingPunct="1">
        <a:lnSpc>
          <a:spcPct val="90000"/>
        </a:lnSpc>
        <a:spcBef>
          <a:spcPts val="1968"/>
        </a:spcBef>
        <a:buFont typeface="Arial" panose="020B0604020202020204" pitchFamily="34" charset="0"/>
        <a:buChar char="•"/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1pPr>
      <a:lvl2pPr marL="1799996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2pPr>
      <a:lvl3pPr marL="3599993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3pPr>
      <a:lvl4pPr marL="5399989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4pPr>
      <a:lvl5pPr marL="7199986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5pPr>
      <a:lvl6pPr marL="8999982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6pPr>
      <a:lvl7pPr marL="10799978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7pPr>
      <a:lvl8pPr marL="12599975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8pPr>
      <a:lvl9pPr marL="14399971" algn="l" defTabSz="3599993" rtl="0" eaLnBrk="1" latinLnBrk="0" hangingPunct="1">
        <a:defRPr kumimoji="1" sz="70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071" userDrawn="1">
          <p15:clr>
            <a:srgbClr val="F26B43"/>
          </p15:clr>
        </p15:guide>
        <p15:guide id="2" pos="113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233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20</cp:revision>
  <dcterms:created xsi:type="dcterms:W3CDTF">2024-04-22T01:21:56Z</dcterms:created>
  <dcterms:modified xsi:type="dcterms:W3CDTF">2024-05-09T05:32:23Z</dcterms:modified>
</cp:coreProperties>
</file>