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25199975" cy="23399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70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5969" autoAdjust="0"/>
  </p:normalViewPr>
  <p:slideViewPr>
    <p:cSldViewPr snapToGrid="0">
      <p:cViewPr varScale="1">
        <p:scale>
          <a:sx n="30" d="100"/>
          <a:sy n="30" d="100"/>
        </p:scale>
        <p:origin x="1152" y="126"/>
      </p:cViewPr>
      <p:guideLst>
        <p:guide orient="horz" pos="7370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58535-2138-4B16-8F4B-5D819699BCBE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766888" y="1143000"/>
            <a:ext cx="3324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04C50-BBBE-4804-8A1B-FEA5BA7B4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311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1pPr>
    <a:lvl2pPr marL="1166363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2pPr>
    <a:lvl3pPr marL="2332726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3pPr>
    <a:lvl4pPr marL="3499089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4pPr>
    <a:lvl5pPr marL="4665452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5pPr>
    <a:lvl6pPr marL="5831815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6pPr>
    <a:lvl7pPr marL="6998178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7pPr>
    <a:lvl8pPr marL="8164540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8pPr>
    <a:lvl9pPr marL="9330903" algn="l" defTabSz="2332726" rtl="0" eaLnBrk="1" latinLnBrk="0" hangingPunct="1">
      <a:defRPr kumimoji="1" sz="306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A04C50-BBBE-4804-8A1B-FEA5BA7B409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189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849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品番">
            <a:extLst>
              <a:ext uri="{FF2B5EF4-FFF2-40B4-BE49-F238E27FC236}">
                <a16:creationId xmlns:a16="http://schemas.microsoft.com/office/drawing/2014/main" id="{38CE32D4-B5A8-9789-5E5C-0F8D3ACC67F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1004283" y="19700979"/>
            <a:ext cx="154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A4T-RPF</a:t>
            </a:r>
            <a:endParaRPr kumimoji="1" lang="ja-JP" altLang="en-US" dirty="0"/>
          </a:p>
        </p:txBody>
      </p:sp>
      <p:grpSp>
        <p:nvGrpSpPr>
          <p:cNvPr id="8" name="仕様説明">
            <a:extLst>
              <a:ext uri="{FF2B5EF4-FFF2-40B4-BE49-F238E27FC236}">
                <a16:creationId xmlns:a16="http://schemas.microsoft.com/office/drawing/2014/main" id="{922B69F0-6B5D-EBF3-7B93-60ECA629DEF9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68426" y="327486"/>
            <a:ext cx="24679537" cy="1782799"/>
            <a:chOff x="1195041" y="397825"/>
            <a:chExt cx="22486128" cy="1042066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EBEF6354-992B-B745-70E9-2BB57468FE5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95041" y="397825"/>
              <a:ext cx="6542456" cy="1017366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A4</a:t>
              </a:r>
              <a:r>
                <a:rPr kumimoji="1" lang="ja-JP" altLang="en-US" sz="60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両ポケット深め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FF84E19-913C-4253-FF65-A659F4FFEE2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23604" y="522407"/>
              <a:ext cx="5412685" cy="917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220×307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480×414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195×107</a:t>
              </a:r>
              <a:endParaRPr kumimoji="1" lang="ja-JP" altLang="en-US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9CE7031F-CCFE-D4C2-839C-2771199D2BE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161169" y="397825"/>
              <a:ext cx="2520000" cy="1042066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200" b="1" dirty="0"/>
                <a:t>中面</a:t>
              </a: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5EDD627-794B-3D58-F33D-1DE7528E180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3057909"/>
            <a:ext cx="2154436" cy="172839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altLang="ja-JP" sz="3200" dirty="0"/>
              <a:t>※PowerPoint</a:t>
            </a:r>
            <a:r>
              <a:rPr kumimoji="1" lang="ja-JP" altLang="en-US" sz="3200" dirty="0"/>
              <a:t>のテンプレートを利用したデータ制作の手順は</a:t>
            </a:r>
            <a:endParaRPr kumimoji="1" lang="en-US" altLang="ja-JP" sz="32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dirty="0"/>
              <a:t>　</a:t>
            </a:r>
            <a:r>
              <a:rPr kumimoji="1" lang="en-US" altLang="ja-JP" sz="3200" dirty="0"/>
              <a:t>PDF</a:t>
            </a:r>
            <a:r>
              <a:rPr kumimoji="1" lang="ja-JP" altLang="en-US" sz="3200" dirty="0"/>
              <a:t>「データ作成の手順</a:t>
            </a:r>
            <a:r>
              <a:rPr kumimoji="1" lang="en-US" altLang="ja-JP" sz="3200" dirty="0"/>
              <a:t>(PowerPoint</a:t>
            </a:r>
            <a:r>
              <a:rPr kumimoji="1" lang="ja-JP" altLang="en-US" sz="3200" dirty="0"/>
              <a:t>用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dirty="0"/>
              <a:t>「チェックリスト</a:t>
            </a:r>
            <a:r>
              <a:rPr kumimoji="1" lang="en-US" altLang="ja-JP" sz="3200" b="1" dirty="0"/>
              <a:t>(PowerPoint</a:t>
            </a:r>
            <a:r>
              <a:rPr kumimoji="1" lang="ja-JP" altLang="en-US" sz="3200" b="1" dirty="0"/>
              <a:t>用</a:t>
            </a:r>
            <a:r>
              <a:rPr kumimoji="1" lang="en-US" altLang="ja-JP" sz="3200" b="1" dirty="0"/>
              <a:t>)</a:t>
            </a:r>
            <a:r>
              <a:rPr kumimoji="1" lang="ja-JP" altLang="en-US" sz="3200" b="1" dirty="0"/>
              <a:t>」の項目をご確認の上、</a:t>
            </a:r>
            <a:r>
              <a:rPr kumimoji="1" lang="ja-JP" altLang="en-US" sz="3200" b="1" u="none" baseline="0" dirty="0">
                <a:uFill>
                  <a:solidFill>
                    <a:srgbClr val="FF0000"/>
                  </a:solidFill>
                </a:uFill>
              </a:rPr>
              <a:t> </a:t>
            </a:r>
            <a:r>
              <a:rPr kumimoji="1" lang="en-US" altLang="ja-JP" sz="3200" b="1" u="none" baseline="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200" b="1" u="none" baseline="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200" b="1" dirty="0"/>
              <a:t>ご入稿ください。</a:t>
            </a:r>
          </a:p>
        </p:txBody>
      </p:sp>
      <p:grpSp>
        <p:nvGrpSpPr>
          <p:cNvPr id="150" name="フォルダ枠">
            <a:extLst>
              <a:ext uri="{FF2B5EF4-FFF2-40B4-BE49-F238E27FC236}">
                <a16:creationId xmlns:a16="http://schemas.microsoft.com/office/drawing/2014/main" id="{A9AA4DF7-BE43-BDBB-8328-583804601E3E}"/>
              </a:ext>
            </a:extLst>
          </p:cNvPr>
          <p:cNvGrpSpPr/>
          <p:nvPr userDrawn="1"/>
        </p:nvGrpSpPr>
        <p:grpSpPr>
          <a:xfrm>
            <a:off x="3853474" y="3466616"/>
            <a:ext cx="17489791" cy="15935497"/>
            <a:chOff x="3853474" y="3466616"/>
            <a:chExt cx="17489791" cy="15935497"/>
          </a:xfrm>
        </p:grpSpPr>
        <p:grpSp>
          <p:nvGrpSpPr>
            <p:cNvPr id="128" name="内枠">
              <a:extLst>
                <a:ext uri="{FF2B5EF4-FFF2-40B4-BE49-F238E27FC236}">
                  <a16:creationId xmlns:a16="http://schemas.microsoft.com/office/drawing/2014/main" id="{E34CE894-B316-92D5-64DC-96DB6A9AEAFD}"/>
                </a:ext>
              </a:extLst>
            </p:cNvPr>
            <p:cNvGrpSpPr/>
            <p:nvPr userDrawn="1"/>
          </p:nvGrpSpPr>
          <p:grpSpPr>
            <a:xfrm>
              <a:off x="4714584" y="4357717"/>
              <a:ext cx="15763384" cy="10887678"/>
              <a:chOff x="4714584" y="4357717"/>
              <a:chExt cx="15763384" cy="10887678"/>
            </a:xfrm>
          </p:grpSpPr>
          <p:grpSp>
            <p:nvGrpSpPr>
              <p:cNvPr id="23" name="内枠">
                <a:extLst>
                  <a:ext uri="{FF2B5EF4-FFF2-40B4-BE49-F238E27FC236}">
                    <a16:creationId xmlns:a16="http://schemas.microsoft.com/office/drawing/2014/main" id="{9ABA6FC6-4625-BED7-B245-2CF41D5B2C5C}"/>
                  </a:ext>
                </a:extLst>
              </p:cNvPr>
              <p:cNvGrpSpPr>
                <a:grpSpLocks/>
              </p:cNvGrpSpPr>
              <p:nvPr/>
            </p:nvGrpSpPr>
            <p:grpSpPr>
              <a:xfrm flipH="1">
                <a:off x="4783647" y="4357717"/>
                <a:ext cx="15624000" cy="10836000"/>
                <a:chOff x="5150189" y="3456253"/>
                <a:chExt cx="15624000" cy="10836000"/>
              </a:xfrm>
            </p:grpSpPr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86E07318-3CC1-C358-BD5E-6C587DFB831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150189" y="3456253"/>
                  <a:ext cx="7704000" cy="10836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C81AD807-B5E2-9FAD-45F5-9325EE17A2F1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3070189" y="3456253"/>
                  <a:ext cx="7704000" cy="10836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B2A65D99-5E8E-5744-AAAE-9384558B7CDC}"/>
                  </a:ext>
                </a:extLst>
              </p:cNvPr>
              <p:cNvGrpSpPr/>
              <p:nvPr/>
            </p:nvGrpSpPr>
            <p:grpSpPr>
              <a:xfrm>
                <a:off x="13385840" y="11293960"/>
                <a:ext cx="7092128" cy="3940817"/>
                <a:chOff x="13029344" y="10390230"/>
                <a:chExt cx="7092128" cy="3940817"/>
              </a:xfrm>
            </p:grpSpPr>
            <p:cxnSp>
              <p:nvCxnSpPr>
                <p:cNvPr id="3" name="直線コネクタ 2">
                  <a:extLst>
                    <a:ext uri="{FF2B5EF4-FFF2-40B4-BE49-F238E27FC236}">
                      <a16:creationId xmlns:a16="http://schemas.microsoft.com/office/drawing/2014/main" id="{97FA76B6-9A3A-B02F-229E-EE46AB129582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V="1">
                  <a:off x="15125927" y="10438263"/>
                  <a:ext cx="4923343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" name="直線コネクタ 3">
                  <a:extLst>
                    <a:ext uri="{FF2B5EF4-FFF2-40B4-BE49-F238E27FC236}">
                      <a16:creationId xmlns:a16="http://schemas.microsoft.com/office/drawing/2014/main" id="{D64E63C8-E2A5-273B-0008-7E1E582D2700}"/>
                    </a:ext>
                  </a:extLst>
                </p:cNvPr>
                <p:cNvCxnSpPr>
                  <a:cxnSpLocks/>
                  <a:endCxn id="5" idx="0"/>
                </p:cNvCxnSpPr>
                <p:nvPr userDrawn="1"/>
              </p:nvCxnSpPr>
              <p:spPr>
                <a:xfrm flipV="1">
                  <a:off x="13029344" y="11975250"/>
                  <a:ext cx="313191" cy="2315013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円弧 4">
                  <a:extLst>
                    <a:ext uri="{FF2B5EF4-FFF2-40B4-BE49-F238E27FC236}">
                      <a16:creationId xmlns:a16="http://schemas.microsoft.com/office/drawing/2014/main" id="{FD888023-76EB-F339-A4B7-C3F0CD0FD8B1}"/>
                    </a:ext>
                  </a:extLst>
                </p:cNvPr>
                <p:cNvSpPr>
                  <a:spLocks/>
                </p:cNvSpPr>
                <p:nvPr userDrawn="1"/>
              </p:nvSpPr>
              <p:spPr>
                <a:xfrm rot="2006876" flipH="1" flipV="1">
                  <a:off x="13352074" y="10390230"/>
                  <a:ext cx="3319108" cy="3652897"/>
                </a:xfrm>
                <a:prstGeom prst="arc">
                  <a:avLst>
                    <a:gd name="adj1" fmla="val 20086957"/>
                    <a:gd name="adj2" fmla="val 3614495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正方形/長方形 5">
                  <a:extLst>
                    <a:ext uri="{FF2B5EF4-FFF2-40B4-BE49-F238E27FC236}">
                      <a16:creationId xmlns:a16="http://schemas.microsoft.com/office/drawing/2014/main" id="{2E6A39C5-5733-A497-268E-123C169ECD58}"/>
                    </a:ext>
                  </a:extLst>
                </p:cNvPr>
                <p:cNvSpPr/>
                <p:nvPr userDrawn="1"/>
              </p:nvSpPr>
              <p:spPr>
                <a:xfrm>
                  <a:off x="19880559" y="10472827"/>
                  <a:ext cx="240913" cy="385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正方形/長方形 115">
                  <a:extLst>
                    <a:ext uri="{FF2B5EF4-FFF2-40B4-BE49-F238E27FC236}">
                      <a16:creationId xmlns:a16="http://schemas.microsoft.com/office/drawing/2014/main" id="{4D7AB5C7-2768-CC33-302A-4C62CCABDD95}"/>
                    </a:ext>
                  </a:extLst>
                </p:cNvPr>
                <p:cNvSpPr/>
                <p:nvPr userDrawn="1"/>
              </p:nvSpPr>
              <p:spPr>
                <a:xfrm>
                  <a:off x="13057884" y="14257835"/>
                  <a:ext cx="7045918" cy="732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DC1C43BD-DC22-D7E1-0324-9A1C449DFC03}"/>
                  </a:ext>
                </a:extLst>
              </p:cNvPr>
              <p:cNvGrpSpPr/>
              <p:nvPr userDrawn="1"/>
            </p:nvGrpSpPr>
            <p:grpSpPr>
              <a:xfrm flipH="1">
                <a:off x="4714584" y="11294969"/>
                <a:ext cx="7092128" cy="3940817"/>
                <a:chOff x="13029344" y="10390230"/>
                <a:chExt cx="7092128" cy="3940817"/>
              </a:xfrm>
            </p:grpSpPr>
            <p:cxnSp>
              <p:nvCxnSpPr>
                <p:cNvPr id="119" name="直線コネクタ 118">
                  <a:extLst>
                    <a:ext uri="{FF2B5EF4-FFF2-40B4-BE49-F238E27FC236}">
                      <a16:creationId xmlns:a16="http://schemas.microsoft.com/office/drawing/2014/main" id="{A3815EF8-6EE2-351C-E51F-0F6879F58565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V="1">
                  <a:off x="15125927" y="10438263"/>
                  <a:ext cx="4923343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直線コネクタ 119">
                  <a:extLst>
                    <a:ext uri="{FF2B5EF4-FFF2-40B4-BE49-F238E27FC236}">
                      <a16:creationId xmlns:a16="http://schemas.microsoft.com/office/drawing/2014/main" id="{EEC6CE87-3D28-9C94-6D3E-3D63337A7362}"/>
                    </a:ext>
                  </a:extLst>
                </p:cNvPr>
                <p:cNvCxnSpPr>
                  <a:cxnSpLocks/>
                  <a:endCxn id="121" idx="0"/>
                </p:cNvCxnSpPr>
                <p:nvPr userDrawn="1"/>
              </p:nvCxnSpPr>
              <p:spPr>
                <a:xfrm flipV="1">
                  <a:off x="13029344" y="11975250"/>
                  <a:ext cx="313191" cy="2315013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1" name="円弧 120">
                  <a:extLst>
                    <a:ext uri="{FF2B5EF4-FFF2-40B4-BE49-F238E27FC236}">
                      <a16:creationId xmlns:a16="http://schemas.microsoft.com/office/drawing/2014/main" id="{E3158839-B633-D460-CDE7-71212EC48894}"/>
                    </a:ext>
                  </a:extLst>
                </p:cNvPr>
                <p:cNvSpPr>
                  <a:spLocks/>
                </p:cNvSpPr>
                <p:nvPr userDrawn="1"/>
              </p:nvSpPr>
              <p:spPr>
                <a:xfrm rot="2006876" flipH="1" flipV="1">
                  <a:off x="13352074" y="10390230"/>
                  <a:ext cx="3319108" cy="3652897"/>
                </a:xfrm>
                <a:prstGeom prst="arc">
                  <a:avLst>
                    <a:gd name="adj1" fmla="val 20086957"/>
                    <a:gd name="adj2" fmla="val 3614495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正方形/長方形 121">
                  <a:extLst>
                    <a:ext uri="{FF2B5EF4-FFF2-40B4-BE49-F238E27FC236}">
                      <a16:creationId xmlns:a16="http://schemas.microsoft.com/office/drawing/2014/main" id="{63D28CFC-53B4-418A-D91B-0932A6377D54}"/>
                    </a:ext>
                  </a:extLst>
                </p:cNvPr>
                <p:cNvSpPr/>
                <p:nvPr userDrawn="1"/>
              </p:nvSpPr>
              <p:spPr>
                <a:xfrm>
                  <a:off x="19880559" y="10472827"/>
                  <a:ext cx="240913" cy="385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正方形/長方形 122">
                  <a:extLst>
                    <a:ext uri="{FF2B5EF4-FFF2-40B4-BE49-F238E27FC236}">
                      <a16:creationId xmlns:a16="http://schemas.microsoft.com/office/drawing/2014/main" id="{B208B874-9E93-1D27-AB12-5DC7825C7BAC}"/>
                    </a:ext>
                  </a:extLst>
                </p:cNvPr>
                <p:cNvSpPr/>
                <p:nvPr userDrawn="1"/>
              </p:nvSpPr>
              <p:spPr>
                <a:xfrm>
                  <a:off x="13057884" y="14257835"/>
                  <a:ext cx="7045918" cy="732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" name="二等辺三角形 123">
                <a:extLst>
                  <a:ext uri="{FF2B5EF4-FFF2-40B4-BE49-F238E27FC236}">
                    <a16:creationId xmlns:a16="http://schemas.microsoft.com/office/drawing/2014/main" id="{E2B06823-16AF-19C3-49C7-F7AFF9E6BC8C}"/>
                  </a:ext>
                </a:extLst>
              </p:cNvPr>
              <p:cNvSpPr/>
              <p:nvPr userDrawn="1"/>
            </p:nvSpPr>
            <p:spPr>
              <a:xfrm>
                <a:off x="20354771" y="11351337"/>
                <a:ext cx="119660" cy="4571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二等辺三角形 124">
                <a:extLst>
                  <a:ext uri="{FF2B5EF4-FFF2-40B4-BE49-F238E27FC236}">
                    <a16:creationId xmlns:a16="http://schemas.microsoft.com/office/drawing/2014/main" id="{46C029D1-D369-C9FF-1C80-594DA6A9DEF0}"/>
                  </a:ext>
                </a:extLst>
              </p:cNvPr>
              <p:cNvSpPr/>
              <p:nvPr userDrawn="1"/>
            </p:nvSpPr>
            <p:spPr>
              <a:xfrm rot="1174401">
                <a:off x="4732556" y="11321085"/>
                <a:ext cx="119660" cy="79163"/>
              </a:xfrm>
              <a:prstGeom prst="triangle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二等辺三角形 126">
                <a:extLst>
                  <a:ext uri="{FF2B5EF4-FFF2-40B4-BE49-F238E27FC236}">
                    <a16:creationId xmlns:a16="http://schemas.microsoft.com/office/drawing/2014/main" id="{8BFA85BF-0E6A-C7B0-8F4E-B1B49C578CC8}"/>
                  </a:ext>
                </a:extLst>
              </p:cNvPr>
              <p:cNvSpPr/>
              <p:nvPr userDrawn="1"/>
            </p:nvSpPr>
            <p:spPr>
              <a:xfrm rot="1174401">
                <a:off x="13369675" y="15166232"/>
                <a:ext cx="119660" cy="79163"/>
              </a:xfrm>
              <a:prstGeom prst="triangle">
                <a:avLst>
                  <a:gd name="adj" fmla="val 375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二等辺三角形 125">
                <a:extLst>
                  <a:ext uri="{FF2B5EF4-FFF2-40B4-BE49-F238E27FC236}">
                    <a16:creationId xmlns:a16="http://schemas.microsoft.com/office/drawing/2014/main" id="{294197D0-57BF-9167-CCF2-8849D780C50D}"/>
                  </a:ext>
                </a:extLst>
              </p:cNvPr>
              <p:cNvSpPr/>
              <p:nvPr userDrawn="1"/>
            </p:nvSpPr>
            <p:spPr>
              <a:xfrm rot="1174401">
                <a:off x="11738124" y="15148165"/>
                <a:ext cx="119660" cy="79163"/>
              </a:xfrm>
              <a:prstGeom prst="triangle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9" name="ぬりたし">
              <a:extLst>
                <a:ext uri="{FF2B5EF4-FFF2-40B4-BE49-F238E27FC236}">
                  <a16:creationId xmlns:a16="http://schemas.microsoft.com/office/drawing/2014/main" id="{ECBB3F9D-D76D-6FB5-7107-FF4626088A73}"/>
                </a:ext>
              </a:extLst>
            </p:cNvPr>
            <p:cNvGrpSpPr/>
            <p:nvPr userDrawn="1"/>
          </p:nvGrpSpPr>
          <p:grpSpPr>
            <a:xfrm>
              <a:off x="3853474" y="4140777"/>
              <a:ext cx="17489791" cy="15120449"/>
              <a:chOff x="3853474" y="4140777"/>
              <a:chExt cx="17489791" cy="15120449"/>
            </a:xfrm>
          </p:grpSpPr>
          <p:grpSp>
            <p:nvGrpSpPr>
              <p:cNvPr id="24" name="ぬりたし">
                <a:extLst>
                  <a:ext uri="{FF2B5EF4-FFF2-40B4-BE49-F238E27FC236}">
                    <a16:creationId xmlns:a16="http://schemas.microsoft.com/office/drawing/2014/main" id="{39D6DF2B-2F3D-7E99-4C9F-69C658FA75E0}"/>
                  </a:ext>
                </a:extLst>
              </p:cNvPr>
              <p:cNvGrpSpPr>
                <a:grpSpLocks/>
              </p:cNvGrpSpPr>
              <p:nvPr/>
            </p:nvGrpSpPr>
            <p:grpSpPr>
              <a:xfrm flipH="1">
                <a:off x="4569718" y="4140777"/>
                <a:ext cx="16056131" cy="15120449"/>
                <a:chOff x="4931987" y="3239313"/>
                <a:chExt cx="16056131" cy="15120449"/>
              </a:xfrm>
            </p:grpSpPr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B019FBAE-F691-782E-A75B-EE5EFF451A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31987" y="3239762"/>
                  <a:ext cx="16056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756F5A03-3F83-084B-FAF8-81172025F7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31987" y="3239762"/>
                  <a:ext cx="0" cy="15120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コネクタ 26">
                  <a:extLst>
                    <a:ext uri="{FF2B5EF4-FFF2-40B4-BE49-F238E27FC236}">
                      <a16:creationId xmlns:a16="http://schemas.microsoft.com/office/drawing/2014/main" id="{95FBCF61-0C1C-E160-A7D6-E303EB8F0E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31987" y="18359762"/>
                  <a:ext cx="7218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3BB665A7-B545-BF8D-8C19-C6D04A744E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2149987" y="14503713"/>
                  <a:ext cx="0" cy="38556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632B3A39-C40F-3B24-1E92-0D8A01DEBB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0988118" y="3239313"/>
                  <a:ext cx="0" cy="15120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24542AE6-9263-FB2C-A9AE-3BBD1370A1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70118" y="18359313"/>
                  <a:ext cx="7218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1CA1B7EB-3CDC-6216-9831-1F9D31660F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70118" y="14503264"/>
                  <a:ext cx="0" cy="38556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16F9F617-8821-952D-5A0F-871BB6BE80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149987" y="14503264"/>
                  <a:ext cx="1620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3AD3C0F8-6584-51AE-3906-AF14A03F790B}"/>
                  </a:ext>
                </a:extLst>
              </p:cNvPr>
              <p:cNvGrpSpPr/>
              <p:nvPr userDrawn="1"/>
            </p:nvGrpSpPr>
            <p:grpSpPr>
              <a:xfrm>
                <a:off x="20575457" y="11327656"/>
                <a:ext cx="767808" cy="3974061"/>
                <a:chOff x="20575457" y="11327656"/>
                <a:chExt cx="767808" cy="3974061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59A2F19F-537C-780E-DF11-C059B5536E94}"/>
                    </a:ext>
                  </a:extLst>
                </p:cNvPr>
                <p:cNvGrpSpPr/>
                <p:nvPr userDrawn="1"/>
              </p:nvGrpSpPr>
              <p:grpSpPr>
                <a:xfrm>
                  <a:off x="20575457" y="11343592"/>
                  <a:ext cx="767808" cy="3958125"/>
                  <a:chOff x="20547864" y="11376281"/>
                  <a:chExt cx="767808" cy="3936865"/>
                </a:xfrm>
              </p:grpSpPr>
              <p:cxnSp>
                <p:nvCxnSpPr>
                  <p:cNvPr id="129" name="直線コネクタ 128">
                    <a:extLst>
                      <a:ext uri="{FF2B5EF4-FFF2-40B4-BE49-F238E27FC236}">
                        <a16:creationId xmlns:a16="http://schemas.microsoft.com/office/drawing/2014/main" id="{A1A3EE31-6808-E023-1541-5F9F9D62E88C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20596186" y="11376281"/>
                    <a:ext cx="719486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直線コネクタ 129">
                    <a:extLst>
                      <a:ext uri="{FF2B5EF4-FFF2-40B4-BE49-F238E27FC236}">
                        <a16:creationId xmlns:a16="http://schemas.microsoft.com/office/drawing/2014/main" id="{791CE94B-7C1A-9F6B-57C5-D6F0E723DAE5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V="1">
                    <a:off x="21315672" y="11376281"/>
                    <a:ext cx="0" cy="3936865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直線コネクタ 130">
                    <a:extLst>
                      <a:ext uri="{FF2B5EF4-FFF2-40B4-BE49-F238E27FC236}">
                        <a16:creationId xmlns:a16="http://schemas.microsoft.com/office/drawing/2014/main" id="{E718E1E6-F991-4CAF-AA97-23A1972F4FEA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20593471" y="15313146"/>
                    <a:ext cx="722201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2" name="正方形/長方形 131">
                    <a:extLst>
                      <a:ext uri="{FF2B5EF4-FFF2-40B4-BE49-F238E27FC236}">
                        <a16:creationId xmlns:a16="http://schemas.microsoft.com/office/drawing/2014/main" id="{E9C79A2F-ECCE-DD7E-C836-C12673BE5C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20547864" y="11419778"/>
                    <a:ext cx="217079" cy="3888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37" name="二等辺三角形 136">
                  <a:extLst>
                    <a:ext uri="{FF2B5EF4-FFF2-40B4-BE49-F238E27FC236}">
                      <a16:creationId xmlns:a16="http://schemas.microsoft.com/office/drawing/2014/main" id="{7040E45A-1804-AE57-B04F-831EFE846C86}"/>
                    </a:ext>
                  </a:extLst>
                </p:cNvPr>
                <p:cNvSpPr/>
                <p:nvPr userDrawn="1"/>
              </p:nvSpPr>
              <p:spPr>
                <a:xfrm>
                  <a:off x="20582048" y="11327656"/>
                  <a:ext cx="145515" cy="81847"/>
                </a:xfrm>
                <a:prstGeom prst="triangle">
                  <a:avLst>
                    <a:gd name="adj" fmla="val 254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31568648-9FF5-E419-6802-C57611F4C7E1}"/>
                  </a:ext>
                </a:extLst>
              </p:cNvPr>
              <p:cNvGrpSpPr/>
              <p:nvPr userDrawn="1"/>
            </p:nvGrpSpPr>
            <p:grpSpPr>
              <a:xfrm flipH="1">
                <a:off x="3853474" y="11326791"/>
                <a:ext cx="767808" cy="3974061"/>
                <a:chOff x="20575457" y="11327656"/>
                <a:chExt cx="767808" cy="3974061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39B2CD9F-2EE7-1470-3B11-2504E2E5AFC6}"/>
                    </a:ext>
                  </a:extLst>
                </p:cNvPr>
                <p:cNvGrpSpPr/>
                <p:nvPr userDrawn="1"/>
              </p:nvGrpSpPr>
              <p:grpSpPr>
                <a:xfrm>
                  <a:off x="20575457" y="11343592"/>
                  <a:ext cx="767808" cy="3958125"/>
                  <a:chOff x="20547864" y="11376281"/>
                  <a:chExt cx="767808" cy="3936865"/>
                </a:xfrm>
              </p:grpSpPr>
              <p:cxnSp>
                <p:nvCxnSpPr>
                  <p:cNvPr id="143" name="直線コネクタ 142">
                    <a:extLst>
                      <a:ext uri="{FF2B5EF4-FFF2-40B4-BE49-F238E27FC236}">
                        <a16:creationId xmlns:a16="http://schemas.microsoft.com/office/drawing/2014/main" id="{10DB3C0A-BA89-2EA1-D9C6-C452E7D46934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20596186" y="11376281"/>
                    <a:ext cx="719486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直線コネクタ 143">
                    <a:extLst>
                      <a:ext uri="{FF2B5EF4-FFF2-40B4-BE49-F238E27FC236}">
                        <a16:creationId xmlns:a16="http://schemas.microsoft.com/office/drawing/2014/main" id="{734D0A24-3B6E-CBE6-9352-44AB3A2403FF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V="1">
                    <a:off x="21315672" y="11376281"/>
                    <a:ext cx="0" cy="3936865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直線コネクタ 144">
                    <a:extLst>
                      <a:ext uri="{FF2B5EF4-FFF2-40B4-BE49-F238E27FC236}">
                        <a16:creationId xmlns:a16="http://schemas.microsoft.com/office/drawing/2014/main" id="{D4752F14-4E86-DC1D-95C2-FF605D9788D1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20593471" y="15313146"/>
                    <a:ext cx="722201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6" name="正方形/長方形 145">
                    <a:extLst>
                      <a:ext uri="{FF2B5EF4-FFF2-40B4-BE49-F238E27FC236}">
                        <a16:creationId xmlns:a16="http://schemas.microsoft.com/office/drawing/2014/main" id="{F47754FF-5DB0-E5B8-F207-4811DFED8D5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20547864" y="11419778"/>
                    <a:ext cx="217079" cy="3888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42" name="二等辺三角形 141">
                  <a:extLst>
                    <a:ext uri="{FF2B5EF4-FFF2-40B4-BE49-F238E27FC236}">
                      <a16:creationId xmlns:a16="http://schemas.microsoft.com/office/drawing/2014/main" id="{CD136214-38B9-4834-4A56-CED4850FDBBF}"/>
                    </a:ext>
                  </a:extLst>
                </p:cNvPr>
                <p:cNvSpPr/>
                <p:nvPr userDrawn="1"/>
              </p:nvSpPr>
              <p:spPr>
                <a:xfrm>
                  <a:off x="20582048" y="11327656"/>
                  <a:ext cx="145515" cy="81847"/>
                </a:xfrm>
                <a:prstGeom prst="triangle">
                  <a:avLst>
                    <a:gd name="adj" fmla="val 254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" name="仕上枠">
              <a:extLst>
                <a:ext uri="{FF2B5EF4-FFF2-40B4-BE49-F238E27FC236}">
                  <a16:creationId xmlns:a16="http://schemas.microsoft.com/office/drawing/2014/main" id="{D66BA335-9689-0C3C-13EA-5C2FC5203C4A}"/>
                </a:ext>
              </a:extLst>
            </p:cNvPr>
            <p:cNvGrpSpPr>
              <a:grpSpLocks/>
            </p:cNvGrpSpPr>
            <p:nvPr/>
          </p:nvGrpSpPr>
          <p:grpSpPr>
            <a:xfrm flipH="1">
              <a:off x="3958287" y="4249717"/>
              <a:ext cx="17281763" cy="15152396"/>
              <a:chOff x="4317786" y="3348253"/>
              <a:chExt cx="17281763" cy="15152396"/>
            </a:xfrm>
          </p:grpSpPr>
          <p:grpSp>
            <p:nvGrpSpPr>
              <p:cNvPr id="47" name="kari">
                <a:extLst>
                  <a:ext uri="{FF2B5EF4-FFF2-40B4-BE49-F238E27FC236}">
                    <a16:creationId xmlns:a16="http://schemas.microsoft.com/office/drawing/2014/main" id="{FDDCB7BA-631E-46C3-A591-C655413DF47A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042188" y="3348253"/>
                <a:ext cx="15840001" cy="15152396"/>
                <a:chOff x="5042188" y="3348253"/>
                <a:chExt cx="15840001" cy="15152396"/>
              </a:xfrm>
            </p:grpSpPr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83F6CD6F-E460-A884-61D7-37EBF977A118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2962189" y="3348253"/>
                  <a:ext cx="7920000" cy="11052000"/>
                </a:xfrm>
                <a:prstGeom prst="rect">
                  <a:avLst/>
                </a:prstGeom>
                <a:noFill/>
                <a:ln w="381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>
                  <a:extLst>
                    <a:ext uri="{FF2B5EF4-FFF2-40B4-BE49-F238E27FC236}">
                      <a16:creationId xmlns:a16="http://schemas.microsoft.com/office/drawing/2014/main" id="{A3C4B554-5246-5579-8243-D217C4EE02D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042189" y="3348253"/>
                  <a:ext cx="7920000" cy="11052000"/>
                </a:xfrm>
                <a:prstGeom prst="rect">
                  <a:avLst/>
                </a:prstGeom>
                <a:noFill/>
                <a:ln w="381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" name="ポケット">
                  <a:extLst>
                    <a:ext uri="{FF2B5EF4-FFF2-40B4-BE49-F238E27FC236}">
                      <a16:creationId xmlns:a16="http://schemas.microsoft.com/office/drawing/2014/main" id="{77DDE280-C97B-3F03-7ECA-757A198E6239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5042188" y="14160005"/>
                  <a:ext cx="15840001" cy="4340644"/>
                  <a:chOff x="5042188" y="14160005"/>
                  <a:chExt cx="15840001" cy="4340644"/>
                </a:xfrm>
              </p:grpSpPr>
              <p:grpSp>
                <p:nvGrpSpPr>
                  <p:cNvPr id="57" name="グループ化 56">
                    <a:extLst>
                      <a:ext uri="{FF2B5EF4-FFF2-40B4-BE49-F238E27FC236}">
                        <a16:creationId xmlns:a16="http://schemas.microsoft.com/office/drawing/2014/main" id="{965F318F-DCA1-FB3D-B7F2-AAD55715729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5042188" y="14400257"/>
                    <a:ext cx="7019926" cy="3903084"/>
                    <a:chOff x="5051713" y="14400257"/>
                    <a:chExt cx="7019926" cy="3903084"/>
                  </a:xfrm>
                </p:grpSpPr>
                <p:cxnSp>
                  <p:nvCxnSpPr>
                    <p:cNvPr id="89" name="直線コネクタ 88">
                      <a:extLst>
                        <a:ext uri="{FF2B5EF4-FFF2-40B4-BE49-F238E27FC236}">
                          <a16:creationId xmlns:a16="http://schemas.microsoft.com/office/drawing/2014/main" id="{E6FE9EED-D6BA-D824-02F6-1934E393448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051714" y="14400257"/>
                      <a:ext cx="0" cy="3852000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直線コネクタ 89">
                      <a:extLst>
                        <a:ext uri="{FF2B5EF4-FFF2-40B4-BE49-F238E27FC236}">
                          <a16:creationId xmlns:a16="http://schemas.microsoft.com/office/drawing/2014/main" id="{8E59E676-33CC-0F5F-FF19-D01877AB9F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051713" y="18252257"/>
                      <a:ext cx="4923343" cy="0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直線コネクタ 90">
                      <a:extLst>
                        <a:ext uri="{FF2B5EF4-FFF2-40B4-BE49-F238E27FC236}">
                          <a16:creationId xmlns:a16="http://schemas.microsoft.com/office/drawing/2014/main" id="{24DB1F60-C2E8-9DBB-A115-4E25583D3D1F}"/>
                        </a:ext>
                      </a:extLst>
                    </p:cNvPr>
                    <p:cNvCxnSpPr>
                      <a:cxnSpLocks/>
                      <a:endCxn id="92" idx="0"/>
                    </p:cNvCxnSpPr>
                    <p:nvPr/>
                  </p:nvCxnSpPr>
                  <p:spPr>
                    <a:xfrm flipH="1">
                      <a:off x="11760013" y="14410323"/>
                      <a:ext cx="311626" cy="2311744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2" name="円弧 91">
                      <a:extLst>
                        <a:ext uri="{FF2B5EF4-FFF2-40B4-BE49-F238E27FC236}">
                          <a16:creationId xmlns:a16="http://schemas.microsoft.com/office/drawing/2014/main" id="{4B3AE4E7-EA25-46AC-C569-A0B309E3EC8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rot="2006876">
                      <a:off x="8431909" y="14658092"/>
                      <a:ext cx="3319108" cy="3645249"/>
                    </a:xfrm>
                    <a:prstGeom prst="arc">
                      <a:avLst>
                        <a:gd name="adj1" fmla="val 20086957"/>
                        <a:gd name="adj2" fmla="val 3614495"/>
                      </a:avLst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035B37B7-6804-97F1-20F5-BF14C29EBF7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 flipH="1">
                    <a:off x="13862263" y="14400253"/>
                    <a:ext cx="7019926" cy="3903042"/>
                    <a:chOff x="5051713" y="14400257"/>
                    <a:chExt cx="7019926" cy="3903042"/>
                  </a:xfrm>
                </p:grpSpPr>
                <p:cxnSp>
                  <p:nvCxnSpPr>
                    <p:cNvPr id="85" name="直線コネクタ 84">
                      <a:extLst>
                        <a:ext uri="{FF2B5EF4-FFF2-40B4-BE49-F238E27FC236}">
                          <a16:creationId xmlns:a16="http://schemas.microsoft.com/office/drawing/2014/main" id="{E3BA680F-4966-09F4-DDBF-6E4CB87C783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051714" y="14400257"/>
                      <a:ext cx="0" cy="3852000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6" name="直線コネクタ 85">
                      <a:extLst>
                        <a:ext uri="{FF2B5EF4-FFF2-40B4-BE49-F238E27FC236}">
                          <a16:creationId xmlns:a16="http://schemas.microsoft.com/office/drawing/2014/main" id="{9E384485-7F7A-2013-2374-E5F4A033C3F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051713" y="18252257"/>
                      <a:ext cx="4923343" cy="0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直線コネクタ 86">
                      <a:extLst>
                        <a:ext uri="{FF2B5EF4-FFF2-40B4-BE49-F238E27FC236}">
                          <a16:creationId xmlns:a16="http://schemas.microsoft.com/office/drawing/2014/main" id="{AA5B0A90-E984-77E8-37AC-90864D673F96}"/>
                        </a:ext>
                      </a:extLst>
                    </p:cNvPr>
                    <p:cNvCxnSpPr>
                      <a:cxnSpLocks/>
                      <a:endCxn id="88" idx="0"/>
                    </p:cNvCxnSpPr>
                    <p:nvPr/>
                  </p:nvCxnSpPr>
                  <p:spPr>
                    <a:xfrm flipH="1">
                      <a:off x="11760021" y="14410323"/>
                      <a:ext cx="311618" cy="2311722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8" name="円弧 87">
                      <a:extLst>
                        <a:ext uri="{FF2B5EF4-FFF2-40B4-BE49-F238E27FC236}">
                          <a16:creationId xmlns:a16="http://schemas.microsoft.com/office/drawing/2014/main" id="{2C2C5C5E-7E73-3BF5-3AD0-CD733BDB27E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rot="2006876">
                      <a:off x="8431893" y="14658088"/>
                      <a:ext cx="3319136" cy="3645211"/>
                    </a:xfrm>
                    <a:prstGeom prst="arc">
                      <a:avLst>
                        <a:gd name="adj1" fmla="val 20086957"/>
                        <a:gd name="adj2" fmla="val 3683580"/>
                      </a:avLst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459AFC3C-85BE-26AB-2292-5AD7977A0FB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6238072" y="14160005"/>
                    <a:ext cx="4343199" cy="4332748"/>
                    <a:chOff x="6238072" y="14160005"/>
                    <a:chExt cx="4343199" cy="4332748"/>
                  </a:xfrm>
                </p:grpSpPr>
                <p:sp>
                  <p:nvSpPr>
                    <p:cNvPr id="73" name="円弧 72">
                      <a:extLst>
                        <a:ext uri="{FF2B5EF4-FFF2-40B4-BE49-F238E27FC236}">
                          <a16:creationId xmlns:a16="http://schemas.microsoft.com/office/drawing/2014/main" id="{D85FEAE6-3BC4-5B6D-16F4-5F33AC86E37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717271" y="14824374"/>
                      <a:ext cx="864000" cy="864000"/>
                    </a:xfrm>
                    <a:prstGeom prst="arc">
                      <a:avLst>
                        <a:gd name="adj1" fmla="val 5441084"/>
                        <a:gd name="adj2" fmla="val 10751972"/>
                      </a:avLst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" name="円弧 73">
                      <a:extLst>
                        <a:ext uri="{FF2B5EF4-FFF2-40B4-BE49-F238E27FC236}">
                          <a16:creationId xmlns:a16="http://schemas.microsoft.com/office/drawing/2014/main" id="{BD67CE16-F80E-8FF8-A0D7-2721959C67C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062472" y="14160005"/>
                      <a:ext cx="864000" cy="864000"/>
                    </a:xfrm>
                    <a:prstGeom prst="arc">
                      <a:avLst>
                        <a:gd name="adj1" fmla="val 5441084"/>
                        <a:gd name="adj2" fmla="val 10751972"/>
                      </a:avLst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" name="円弧 74">
                      <a:extLst>
                        <a:ext uri="{FF2B5EF4-FFF2-40B4-BE49-F238E27FC236}">
                          <a16:creationId xmlns:a16="http://schemas.microsoft.com/office/drawing/2014/main" id="{B9B79260-0147-C6B5-FFC8-D487CE4192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 flipV="1">
                      <a:off x="6238072" y="16964385"/>
                      <a:ext cx="864000" cy="864000"/>
                    </a:xfrm>
                    <a:prstGeom prst="arc">
                      <a:avLst>
                        <a:gd name="adj1" fmla="val 5441084"/>
                        <a:gd name="adj2" fmla="val 10751972"/>
                      </a:avLst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" name="円弧 75">
                      <a:extLst>
                        <a:ext uri="{FF2B5EF4-FFF2-40B4-BE49-F238E27FC236}">
                          <a16:creationId xmlns:a16="http://schemas.microsoft.com/office/drawing/2014/main" id="{726557DB-37F9-CB3C-26EF-13DBD507F00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 flipV="1">
                      <a:off x="6907202" y="17628753"/>
                      <a:ext cx="864000" cy="864000"/>
                    </a:xfrm>
                    <a:prstGeom prst="arc">
                      <a:avLst>
                        <a:gd name="adj1" fmla="val 5441084"/>
                        <a:gd name="adj2" fmla="val 10751972"/>
                      </a:avLst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" name="楕円 76">
                      <a:extLst>
                        <a:ext uri="{FF2B5EF4-FFF2-40B4-BE49-F238E27FC236}">
                          <a16:creationId xmlns:a16="http://schemas.microsoft.com/office/drawing/2014/main" id="{DA82A34C-3F51-B62A-89FD-B09E10EF85D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6639539" y="16928385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" name="楕円 77">
                      <a:extLst>
                        <a:ext uri="{FF2B5EF4-FFF2-40B4-BE49-F238E27FC236}">
                          <a16:creationId xmlns:a16="http://schemas.microsoft.com/office/drawing/2014/main" id="{28A3CF43-0070-B2D4-A063-5B553B8CBCC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7068167" y="17354632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楕円 78">
                      <a:extLst>
                        <a:ext uri="{FF2B5EF4-FFF2-40B4-BE49-F238E27FC236}">
                          <a16:creationId xmlns:a16="http://schemas.microsoft.com/office/drawing/2014/main" id="{87003E46-7124-F376-0AB7-09ECA37AEC8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7303914" y="17592760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楕円 79">
                      <a:extLst>
                        <a:ext uri="{FF2B5EF4-FFF2-40B4-BE49-F238E27FC236}">
                          <a16:creationId xmlns:a16="http://schemas.microsoft.com/office/drawing/2014/main" id="{EEF92DAB-BCC7-9144-FCAD-14FAA3389B0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7734927" y="18021396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楕円 80">
                      <a:extLst>
                        <a:ext uri="{FF2B5EF4-FFF2-40B4-BE49-F238E27FC236}">
                          <a16:creationId xmlns:a16="http://schemas.microsoft.com/office/drawing/2014/main" id="{BD75C288-82A8-D654-95FC-72DB42C73B6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10110202" y="15653323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" name="楕円 81">
                      <a:extLst>
                        <a:ext uri="{FF2B5EF4-FFF2-40B4-BE49-F238E27FC236}">
                          <a16:creationId xmlns:a16="http://schemas.microsoft.com/office/drawing/2014/main" id="{3664A7EF-D863-B48B-02A7-23BD226C14F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681571" y="15224692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楕円 82">
                      <a:extLst>
                        <a:ext uri="{FF2B5EF4-FFF2-40B4-BE49-F238E27FC236}">
                          <a16:creationId xmlns:a16="http://schemas.microsoft.com/office/drawing/2014/main" id="{DA5E33A4-33F2-F3D2-3259-88FE5AEC2AF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445820" y="14986563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楕円 83">
                      <a:extLst>
                        <a:ext uri="{FF2B5EF4-FFF2-40B4-BE49-F238E27FC236}">
                          <a16:creationId xmlns:a16="http://schemas.microsoft.com/office/drawing/2014/main" id="{39C4D5C4-D869-EE34-3062-29B3ACC73F4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017194" y="14560316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203E2842-FAF9-0E1E-AC7B-A7DC2EBDE5B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15344330" y="14167901"/>
                    <a:ext cx="4343199" cy="4332748"/>
                    <a:chOff x="6238072" y="14160005"/>
                    <a:chExt cx="4343199" cy="4332748"/>
                  </a:xfrm>
                </p:grpSpPr>
                <p:sp>
                  <p:nvSpPr>
                    <p:cNvPr id="61" name="円弧 60">
                      <a:extLst>
                        <a:ext uri="{FF2B5EF4-FFF2-40B4-BE49-F238E27FC236}">
                          <a16:creationId xmlns:a16="http://schemas.microsoft.com/office/drawing/2014/main" id="{F3A6E743-63E2-B391-3F77-7C850EE6CFF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717271" y="14824374"/>
                      <a:ext cx="864000" cy="864000"/>
                    </a:xfrm>
                    <a:prstGeom prst="arc">
                      <a:avLst>
                        <a:gd name="adj1" fmla="val 5441084"/>
                        <a:gd name="adj2" fmla="val 10751972"/>
                      </a:avLst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" name="円弧 61">
                      <a:extLst>
                        <a:ext uri="{FF2B5EF4-FFF2-40B4-BE49-F238E27FC236}">
                          <a16:creationId xmlns:a16="http://schemas.microsoft.com/office/drawing/2014/main" id="{B23F2F19-C75D-6BE3-C2BF-D88E8921FAB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062472" y="14160005"/>
                      <a:ext cx="864000" cy="864000"/>
                    </a:xfrm>
                    <a:prstGeom prst="arc">
                      <a:avLst>
                        <a:gd name="adj1" fmla="val 5441084"/>
                        <a:gd name="adj2" fmla="val 10751972"/>
                      </a:avLst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" name="円弧 62">
                      <a:extLst>
                        <a:ext uri="{FF2B5EF4-FFF2-40B4-BE49-F238E27FC236}">
                          <a16:creationId xmlns:a16="http://schemas.microsoft.com/office/drawing/2014/main" id="{4014C5C2-7894-FC2B-D92F-90D4C4546C1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 flipV="1">
                      <a:off x="6238072" y="16964385"/>
                      <a:ext cx="864000" cy="864000"/>
                    </a:xfrm>
                    <a:prstGeom prst="arc">
                      <a:avLst>
                        <a:gd name="adj1" fmla="val 5441084"/>
                        <a:gd name="adj2" fmla="val 10751972"/>
                      </a:avLst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" name="円弧 63">
                      <a:extLst>
                        <a:ext uri="{FF2B5EF4-FFF2-40B4-BE49-F238E27FC236}">
                          <a16:creationId xmlns:a16="http://schemas.microsoft.com/office/drawing/2014/main" id="{2B668CDE-456D-B5E6-5B07-9E2858D5F17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 flipH="1" flipV="1">
                      <a:off x="6907202" y="17628753"/>
                      <a:ext cx="864000" cy="864000"/>
                    </a:xfrm>
                    <a:prstGeom prst="arc">
                      <a:avLst>
                        <a:gd name="adj1" fmla="val 5441084"/>
                        <a:gd name="adj2" fmla="val 10751972"/>
                      </a:avLst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" name="楕円 64">
                      <a:extLst>
                        <a:ext uri="{FF2B5EF4-FFF2-40B4-BE49-F238E27FC236}">
                          <a16:creationId xmlns:a16="http://schemas.microsoft.com/office/drawing/2014/main" id="{2663C461-79A1-8DB9-EE69-6FFD932A343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6639539" y="16928385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" name="楕円 65">
                      <a:extLst>
                        <a:ext uri="{FF2B5EF4-FFF2-40B4-BE49-F238E27FC236}">
                          <a16:creationId xmlns:a16="http://schemas.microsoft.com/office/drawing/2014/main" id="{1668DA2B-29E1-0E6C-058B-3553BA8ED6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7068167" y="17354632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" name="楕円 66">
                      <a:extLst>
                        <a:ext uri="{FF2B5EF4-FFF2-40B4-BE49-F238E27FC236}">
                          <a16:creationId xmlns:a16="http://schemas.microsoft.com/office/drawing/2014/main" id="{36574E02-CAB1-B288-B250-7F44C9C0789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7303914" y="17592760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" name="楕円 67">
                      <a:extLst>
                        <a:ext uri="{FF2B5EF4-FFF2-40B4-BE49-F238E27FC236}">
                          <a16:creationId xmlns:a16="http://schemas.microsoft.com/office/drawing/2014/main" id="{246E387E-F86E-0C6E-44DA-74CB3F1BBD4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7734927" y="18021396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" name="楕円 68">
                      <a:extLst>
                        <a:ext uri="{FF2B5EF4-FFF2-40B4-BE49-F238E27FC236}">
                          <a16:creationId xmlns:a16="http://schemas.microsoft.com/office/drawing/2014/main" id="{932996D4-6AB8-32CC-5162-3200A59726E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10110202" y="15653323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" name="楕円 69">
                      <a:extLst>
                        <a:ext uri="{FF2B5EF4-FFF2-40B4-BE49-F238E27FC236}">
                          <a16:creationId xmlns:a16="http://schemas.microsoft.com/office/drawing/2014/main" id="{0DE83D7B-CC35-23FA-3FC9-16AA107C44E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681571" y="15224692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" name="楕円 70">
                      <a:extLst>
                        <a:ext uri="{FF2B5EF4-FFF2-40B4-BE49-F238E27FC236}">
                          <a16:creationId xmlns:a16="http://schemas.microsoft.com/office/drawing/2014/main" id="{57B55F06-9196-119D-4065-54EB9F82D5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445820" y="14986563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" name="楕円 71">
                      <a:extLst>
                        <a:ext uri="{FF2B5EF4-FFF2-40B4-BE49-F238E27FC236}">
                          <a16:creationId xmlns:a16="http://schemas.microsoft.com/office/drawing/2014/main" id="{EF7989CC-F3A2-1F5D-C92E-7165DF1F651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>
                    <a:xfrm>
                      <a:off x="9017194" y="14560316"/>
                      <a:ext cx="72000" cy="72000"/>
                    </a:xfrm>
                    <a:prstGeom prst="ellipse">
                      <a:avLst/>
                    </a:prstGeom>
                    <a:noFill/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6AD7BAA3-DA93-3F15-C1E7-21ED366B7B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20670" y="10677525"/>
                <a:ext cx="0" cy="3598069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153923CD-606D-348B-65A7-68116652E73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17786" y="10570369"/>
                <a:ext cx="724403" cy="107156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EC041F98-97A9-3550-FC3E-B23C250337D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322188" y="14275594"/>
                <a:ext cx="720000" cy="107156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D89362B1-4AE8-B486-A0A7-7A20F3E1419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599548" y="10670901"/>
                <a:ext cx="0" cy="3598069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975493CA-247D-156E-6A93-26B32B706C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75146" y="10563745"/>
                <a:ext cx="724403" cy="107156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id="{4EB4CAB4-AD4D-E561-550D-9C00610592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79548" y="14268970"/>
                <a:ext cx="720000" cy="107156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CB476049-12D6-8DD2-F5E6-24B1793DACB0}"/>
                </a:ext>
              </a:extLst>
            </p:cNvPr>
            <p:cNvGrpSpPr>
              <a:grpSpLocks/>
            </p:cNvGrpSpPr>
            <p:nvPr/>
          </p:nvGrpSpPr>
          <p:grpSpPr>
            <a:xfrm flipH="1">
              <a:off x="7528759" y="3466616"/>
              <a:ext cx="10602067" cy="584775"/>
              <a:chOff x="7265381" y="2915762"/>
              <a:chExt cx="10602067" cy="584775"/>
            </a:xfrm>
          </p:grpSpPr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13F6DE41-1981-54E6-48D8-6C1D9367ED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65381" y="2915762"/>
                <a:ext cx="27420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P3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1DB8D815-7A6C-51BA-9CCB-AED2F49FCC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449388" y="2918546"/>
                <a:ext cx="2418060" cy="581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P2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</p:grpSp>
      </p:grpSp>
      <p:grpSp>
        <p:nvGrpSpPr>
          <p:cNvPr id="93" name="トンボ">
            <a:extLst>
              <a:ext uri="{FF2B5EF4-FFF2-40B4-BE49-F238E27FC236}">
                <a16:creationId xmlns:a16="http://schemas.microsoft.com/office/drawing/2014/main" id="{45AA9103-3BCF-1FE5-BBD3-B51912C2D59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flipH="1">
            <a:off x="3501143" y="3782574"/>
            <a:ext cx="18197689" cy="15836984"/>
            <a:chOff x="3500324" y="2883104"/>
            <a:chExt cx="18197689" cy="15836984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16D28EB3-DB31-0758-7318-5CED9DB1660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527987" y="2915762"/>
              <a:ext cx="18144000" cy="15768000"/>
              <a:chOff x="3527987" y="2915762"/>
              <a:chExt cx="18144000" cy="15768000"/>
            </a:xfrm>
          </p:grpSpPr>
          <p:sp>
            <p:nvSpPr>
              <p:cNvPr id="104" name="L 字 103">
                <a:extLst>
                  <a:ext uri="{FF2B5EF4-FFF2-40B4-BE49-F238E27FC236}">
                    <a16:creationId xmlns:a16="http://schemas.microsoft.com/office/drawing/2014/main" id="{8A03E202-56FA-38D3-CBF0-DE7B41D53D3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1239987" y="2915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" name="L 字 104">
                <a:extLst>
                  <a:ext uri="{FF2B5EF4-FFF2-40B4-BE49-F238E27FC236}">
                    <a16:creationId xmlns:a16="http://schemas.microsoft.com/office/drawing/2014/main" id="{DCBFD48E-B785-06EA-DCD1-FDBBE949C1F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1347987" y="2915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6" name="L 字 105">
                <a:extLst>
                  <a:ext uri="{FF2B5EF4-FFF2-40B4-BE49-F238E27FC236}">
                    <a16:creationId xmlns:a16="http://schemas.microsoft.com/office/drawing/2014/main" id="{3737300C-CFAC-8B39-79BB-4C61A46D482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1239987" y="18359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L 字 106">
                <a:extLst>
                  <a:ext uri="{FF2B5EF4-FFF2-40B4-BE49-F238E27FC236}">
                    <a16:creationId xmlns:a16="http://schemas.microsoft.com/office/drawing/2014/main" id="{A6F8828C-4960-1BEE-A0D0-AF8D1689B12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1347987" y="18251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8" name="L 字 107">
                <a:extLst>
                  <a:ext uri="{FF2B5EF4-FFF2-40B4-BE49-F238E27FC236}">
                    <a16:creationId xmlns:a16="http://schemas.microsoft.com/office/drawing/2014/main" id="{7BB21D9E-BC75-2DA1-51AE-EC56A83A8C0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3527987" y="18359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" name="L 字 108">
                <a:extLst>
                  <a:ext uri="{FF2B5EF4-FFF2-40B4-BE49-F238E27FC236}">
                    <a16:creationId xmlns:a16="http://schemas.microsoft.com/office/drawing/2014/main" id="{92DAFAB6-EE71-6620-C75E-14965917011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3527987" y="18251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L 字 109">
                <a:extLst>
                  <a:ext uri="{FF2B5EF4-FFF2-40B4-BE49-F238E27FC236}">
                    <a16:creationId xmlns:a16="http://schemas.microsoft.com/office/drawing/2014/main" id="{777EEB34-CAFB-9CA3-19D8-43BD85E549A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3527987" y="2915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1" name="L 字 110">
                <a:extLst>
                  <a:ext uri="{FF2B5EF4-FFF2-40B4-BE49-F238E27FC236}">
                    <a16:creationId xmlns:a16="http://schemas.microsoft.com/office/drawing/2014/main" id="{E10208D5-466F-A968-CFBD-61F30D2AE67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3527987" y="2915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星: 4 pt 111">
                <a:extLst>
                  <a:ext uri="{FF2B5EF4-FFF2-40B4-BE49-F238E27FC236}">
                    <a16:creationId xmlns:a16="http://schemas.microsoft.com/office/drawing/2014/main" id="{975FC7FF-8B5D-D669-95D8-4B571D457AA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49987" y="2915762"/>
                <a:ext cx="900000" cy="252000"/>
              </a:xfrm>
              <a:prstGeom prst="star4">
                <a:avLst>
                  <a:gd name="adj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星: 4 pt 112">
                <a:extLst>
                  <a:ext uri="{FF2B5EF4-FFF2-40B4-BE49-F238E27FC236}">
                    <a16:creationId xmlns:a16="http://schemas.microsoft.com/office/drawing/2014/main" id="{0D5C4C6D-92A7-CF6D-1BE3-B719010F36E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49987" y="18431762"/>
                <a:ext cx="900000" cy="252000"/>
              </a:xfrm>
              <a:prstGeom prst="star4">
                <a:avLst>
                  <a:gd name="adj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星: 4 pt 113">
                <a:extLst>
                  <a:ext uri="{FF2B5EF4-FFF2-40B4-BE49-F238E27FC236}">
                    <a16:creationId xmlns:a16="http://schemas.microsoft.com/office/drawing/2014/main" id="{1A74E437-A180-D7A9-9A7F-670852335C9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6200000">
                <a:off x="21095987" y="10673763"/>
                <a:ext cx="900000" cy="252000"/>
              </a:xfrm>
              <a:prstGeom prst="star4">
                <a:avLst>
                  <a:gd name="adj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5" name="星: 4 pt 114">
                <a:extLst>
                  <a:ext uri="{FF2B5EF4-FFF2-40B4-BE49-F238E27FC236}">
                    <a16:creationId xmlns:a16="http://schemas.microsoft.com/office/drawing/2014/main" id="{5EA059EF-5546-7CE0-6617-03FF4ABC9D3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6200000">
                <a:off x="3203987" y="10673762"/>
                <a:ext cx="900000" cy="252000"/>
              </a:xfrm>
              <a:prstGeom prst="star4">
                <a:avLst>
                  <a:gd name="adj" fmla="val 0"/>
                </a:avLst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BEC1036E-45C3-A6C8-9D40-C11E94A8F1C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0628384" y="14402247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2480FFB8-CB2F-AD4F-37DD-9DC1F5AD5BE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1338013" y="14402247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CEDF4357-1EA7-6F6F-5ABD-3B6B519C2B7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215970" y="14402247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FC373456-DC5A-7EBC-AB8F-382A9345DDB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500324" y="14402247"/>
              <a:ext cx="360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9E0EC7AD-B0AC-2BEF-2859-B97FFFD9BF9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683508" y="18360088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5FA9AB1F-73A9-F03D-7920-437D2B37001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0524240" y="18359409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B29C9F10-7B79-192B-D89E-A53A079D0D2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603937" y="14501086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37E15F17-9617-12F5-0450-F15D3508E22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0523508" y="2883105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E3FB0911-E18A-8F98-7B6F-6A2AD8A740D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683508" y="2883104"/>
              <a:ext cx="0" cy="360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4051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kumimoji="1"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kumimoji="1"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70" userDrawn="1">
          <p15:clr>
            <a:srgbClr val="F26B43"/>
          </p15:clr>
        </p15:guide>
        <p15:guide id="2" pos="793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867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4</cp:revision>
  <dcterms:created xsi:type="dcterms:W3CDTF">2024-05-09T07:02:21Z</dcterms:created>
  <dcterms:modified xsi:type="dcterms:W3CDTF">2024-05-09T07:44:35Z</dcterms:modified>
</cp:coreProperties>
</file>