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25199975" cy="23399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70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5969" autoAdjust="0"/>
  </p:normalViewPr>
  <p:slideViewPr>
    <p:cSldViewPr snapToGrid="0">
      <p:cViewPr varScale="1">
        <p:scale>
          <a:sx n="30" d="100"/>
          <a:sy n="30" d="100"/>
        </p:scale>
        <p:origin x="768" y="156"/>
      </p:cViewPr>
      <p:guideLst>
        <p:guide orient="horz" pos="7370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58535-2138-4B16-8F4B-5D819699BCBE}" type="datetimeFigureOut">
              <a:rPr kumimoji="1" lang="ja-JP" altLang="en-US" smtClean="0"/>
              <a:t>2024/10/25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66888" y="1143000"/>
            <a:ext cx="3324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04C50-BBBE-4804-8A1B-FEA5BA7B4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31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1pPr>
    <a:lvl2pPr marL="1166363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2pPr>
    <a:lvl3pPr marL="2332726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3pPr>
    <a:lvl4pPr marL="3499089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4pPr>
    <a:lvl5pPr marL="4665452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5pPr>
    <a:lvl6pPr marL="5831815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6pPr>
    <a:lvl7pPr marL="6998178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7pPr>
    <a:lvl8pPr marL="8164540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8pPr>
    <a:lvl9pPr marL="9330903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A04C50-BBBE-4804-8A1B-FEA5BA7B409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189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849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品番">
            <a:extLst>
              <a:ext uri="{FF2B5EF4-FFF2-40B4-BE49-F238E27FC236}">
                <a16:creationId xmlns:a16="http://schemas.microsoft.com/office/drawing/2014/main" id="{38CE32D4-B5A8-9789-5E5C-0F8D3ACC67F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1004283" y="19700979"/>
            <a:ext cx="154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A4T-RPF</a:t>
            </a:r>
            <a:endParaRPr kumimoji="1" lang="ja-JP" altLang="en-US" dirty="0"/>
          </a:p>
        </p:txBody>
      </p:sp>
      <p:grpSp>
        <p:nvGrpSpPr>
          <p:cNvPr id="8" name="仕様説明">
            <a:extLst>
              <a:ext uri="{FF2B5EF4-FFF2-40B4-BE49-F238E27FC236}">
                <a16:creationId xmlns:a16="http://schemas.microsoft.com/office/drawing/2014/main" id="{922B69F0-6B5D-EBF3-7B93-60ECA629DEF9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68426" y="327486"/>
            <a:ext cx="24679537" cy="1782799"/>
            <a:chOff x="1195041" y="397825"/>
            <a:chExt cx="22486128" cy="1042066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BEF6354-992B-B745-70E9-2BB57468FE5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95041" y="397825"/>
              <a:ext cx="6542456" cy="1017366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60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両ポケット深め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FF84E19-913C-4253-FF65-A659F4FFEE2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3604" y="522407"/>
              <a:ext cx="5412685" cy="917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220×307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480×414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195×107</a:t>
              </a:r>
              <a:endParaRPr kumimoji="1" lang="ja-JP" altLang="en-US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9CE7031F-CCFE-D4C2-839C-2771199D2BE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161169" y="397825"/>
              <a:ext cx="2520000" cy="104206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200" b="1" dirty="0"/>
                <a:t>表面</a:t>
              </a:r>
            </a:p>
          </p:txBody>
        </p:sp>
      </p:grpSp>
      <p:sp>
        <p:nvSpPr>
          <p:cNvPr id="12" name="名刺スリット選択">
            <a:extLst>
              <a:ext uri="{FF2B5EF4-FFF2-40B4-BE49-F238E27FC236}">
                <a16:creationId xmlns:a16="http://schemas.microsoft.com/office/drawing/2014/main" id="{2A9D073B-0B31-EEEE-4E19-3FBD513407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68426" y="20297814"/>
            <a:ext cx="18233542" cy="2906343"/>
          </a:xfrm>
          <a:prstGeom prst="roundRect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dirty="0">
                <a:solidFill>
                  <a:schemeClr val="tx1"/>
                </a:solidFill>
              </a:rPr>
              <a:t>●名刺スリット　　</a:t>
            </a:r>
            <a:r>
              <a:rPr kumimoji="1" lang="en-US" altLang="ja-JP" sz="2800" b="1" dirty="0">
                <a:solidFill>
                  <a:schemeClr val="tx1"/>
                </a:solidFill>
              </a:rPr>
              <a:t>※</a:t>
            </a:r>
            <a:r>
              <a:rPr kumimoji="1" lang="ja-JP" altLang="en-US" sz="2800" b="1" dirty="0">
                <a:solidFill>
                  <a:schemeClr val="tx1"/>
                </a:solidFill>
              </a:rPr>
              <a:t>希望される項目に丸をお願いいたします。</a:t>
            </a:r>
            <a:endParaRPr kumimoji="1" lang="en-US" altLang="ja-JP" sz="2800" b="1" dirty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kumimoji="1" lang="ja-JP" altLang="en-US" sz="3200" b="1" dirty="0">
                <a:solidFill>
                  <a:schemeClr val="tx1"/>
                </a:solidFill>
              </a:rPr>
              <a:t>　中面からみて右側のポケット：　 ヨコのみあり ・ タテのみあり ・ タテヨコあり・ なし </a:t>
            </a:r>
            <a:endParaRPr kumimoji="1" lang="en-US" altLang="ja-JP" sz="3200" b="1" dirty="0">
              <a:solidFill>
                <a:schemeClr val="tx1"/>
              </a:solidFill>
            </a:endParaRPr>
          </a:p>
          <a:p>
            <a:pPr>
              <a:lnSpc>
                <a:spcPct val="200000"/>
              </a:lnSpc>
              <a:spcBef>
                <a:spcPts val="0"/>
              </a:spcBef>
            </a:pPr>
            <a:r>
              <a:rPr kumimoji="1" lang="ja-JP" altLang="en-US" sz="3200" b="1" dirty="0">
                <a:solidFill>
                  <a:schemeClr val="tx1"/>
                </a:solidFill>
              </a:rPr>
              <a:t>　中面からみて左側のポケット：　 ヨコのみあり ・ タテのみあり ・ タテヨコあり・ なし </a:t>
            </a:r>
            <a:endParaRPr kumimoji="1"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5EDD627-794B-3D58-F33D-1DE7528E180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3057909"/>
            <a:ext cx="2154436" cy="172839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altLang="ja-JP" sz="3200" dirty="0"/>
              <a:t>※PowerPoint</a:t>
            </a:r>
            <a:r>
              <a:rPr kumimoji="1" lang="ja-JP" altLang="en-US" sz="3200" dirty="0"/>
              <a:t>のテンプレートを利用したデータ制作の手順は</a:t>
            </a:r>
            <a:endParaRPr kumimoji="1" lang="en-US" altLang="ja-JP" sz="3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dirty="0"/>
              <a:t>　</a:t>
            </a:r>
            <a:r>
              <a:rPr kumimoji="1" lang="en-US" altLang="ja-JP" sz="3200" dirty="0"/>
              <a:t>PDF</a:t>
            </a:r>
            <a:r>
              <a:rPr kumimoji="1" lang="ja-JP" altLang="en-US" sz="3200" dirty="0"/>
              <a:t>「データ作成の手順</a:t>
            </a:r>
            <a:r>
              <a:rPr kumimoji="1" lang="en-US" altLang="ja-JP" sz="3200" dirty="0"/>
              <a:t>(PowerPoint</a:t>
            </a:r>
            <a:r>
              <a:rPr kumimoji="1" lang="ja-JP" altLang="en-US" sz="3200" dirty="0"/>
              <a:t>用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dirty="0"/>
              <a:t>「チェックリスト</a:t>
            </a:r>
            <a:r>
              <a:rPr kumimoji="1" lang="en-US" altLang="ja-JP" sz="3200" b="1" dirty="0"/>
              <a:t>(PowerPoint</a:t>
            </a:r>
            <a:r>
              <a:rPr kumimoji="1" lang="ja-JP" altLang="en-US" sz="3200" b="1" dirty="0"/>
              <a:t>用</a:t>
            </a:r>
            <a:r>
              <a:rPr kumimoji="1" lang="en-US" altLang="ja-JP" sz="3200" b="1" dirty="0"/>
              <a:t>)</a:t>
            </a:r>
            <a:r>
              <a:rPr kumimoji="1" lang="ja-JP" altLang="en-US" sz="3200" b="1" dirty="0"/>
              <a:t>」の項目をご確認の上、</a:t>
            </a:r>
            <a:r>
              <a:rPr kumimoji="1" lang="ja-JP" altLang="en-US" sz="3200" b="1" u="none" baseline="0" dirty="0">
                <a:uFill>
                  <a:solidFill>
                    <a:srgbClr val="FF0000"/>
                  </a:solidFill>
                </a:uFill>
              </a:rPr>
              <a:t> </a:t>
            </a:r>
            <a:r>
              <a:rPr kumimoji="1" lang="en-US" altLang="ja-JP" sz="3200" b="1" u="none" baseline="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200" b="1" u="none" baseline="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200" b="1" dirty="0"/>
              <a:t>ご入稿ください。</a:t>
            </a:r>
          </a:p>
        </p:txBody>
      </p:sp>
      <p:grpSp>
        <p:nvGrpSpPr>
          <p:cNvPr id="14" name="フォルダ">
            <a:extLst>
              <a:ext uri="{FF2B5EF4-FFF2-40B4-BE49-F238E27FC236}">
                <a16:creationId xmlns:a16="http://schemas.microsoft.com/office/drawing/2014/main" id="{20A727F5-15BE-41EF-B26B-71863AC46D99}"/>
              </a:ext>
            </a:extLst>
          </p:cNvPr>
          <p:cNvGrpSpPr/>
          <p:nvPr userDrawn="1"/>
        </p:nvGrpSpPr>
        <p:grpSpPr>
          <a:xfrm>
            <a:off x="3959925" y="3466616"/>
            <a:ext cx="17281763" cy="16409364"/>
            <a:chOff x="3959106" y="2567146"/>
            <a:chExt cx="17281763" cy="16409364"/>
          </a:xfrm>
        </p:grpSpPr>
        <p:grpSp>
          <p:nvGrpSpPr>
            <p:cNvPr id="15" name="フォルダ枠線">
              <a:extLst>
                <a:ext uri="{FF2B5EF4-FFF2-40B4-BE49-F238E27FC236}">
                  <a16:creationId xmlns:a16="http://schemas.microsoft.com/office/drawing/2014/main" id="{488DB892-360D-AC11-EF93-F3CA76FEA823}"/>
                </a:ext>
              </a:extLst>
            </p:cNvPr>
            <p:cNvGrpSpPr>
              <a:grpSpLocks/>
            </p:cNvGrpSpPr>
            <p:nvPr/>
          </p:nvGrpSpPr>
          <p:grpSpPr>
            <a:xfrm>
              <a:off x="3959106" y="2567146"/>
              <a:ext cx="17281763" cy="15935497"/>
              <a:chOff x="3959106" y="2567146"/>
              <a:chExt cx="17281763" cy="15935497"/>
            </a:xfrm>
          </p:grpSpPr>
          <p:grpSp>
            <p:nvGrpSpPr>
              <p:cNvPr id="18" name="フォルダ枠線">
                <a:extLst>
                  <a:ext uri="{FF2B5EF4-FFF2-40B4-BE49-F238E27FC236}">
                    <a16:creationId xmlns:a16="http://schemas.microsoft.com/office/drawing/2014/main" id="{ED05D2CB-183F-641B-ADF4-B1065EEB51D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3959106" y="3241307"/>
                <a:ext cx="17281763" cy="15261336"/>
                <a:chOff x="4317786" y="3239313"/>
                <a:chExt cx="17281763" cy="15261336"/>
              </a:xfrm>
            </p:grpSpPr>
            <p:grpSp>
              <p:nvGrpSpPr>
                <p:cNvPr id="22" name="仕上枠">
                  <a:extLst>
                    <a:ext uri="{FF2B5EF4-FFF2-40B4-BE49-F238E27FC236}">
                      <a16:creationId xmlns:a16="http://schemas.microsoft.com/office/drawing/2014/main" id="{D66BA335-9689-0C3C-13EA-5C2FC5203C4A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4317786" y="3348253"/>
                  <a:ext cx="17281763" cy="15152396"/>
                  <a:chOff x="4317786" y="3348253"/>
                  <a:chExt cx="17281763" cy="15152396"/>
                </a:xfrm>
              </p:grpSpPr>
              <p:grpSp>
                <p:nvGrpSpPr>
                  <p:cNvPr id="47" name="kari">
                    <a:extLst>
                      <a:ext uri="{FF2B5EF4-FFF2-40B4-BE49-F238E27FC236}">
                        <a16:creationId xmlns:a16="http://schemas.microsoft.com/office/drawing/2014/main" id="{FDDCB7BA-631E-46C3-A591-C655413DF47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5042188" y="3348253"/>
                    <a:ext cx="15840001" cy="15152396"/>
                    <a:chOff x="5042188" y="3348253"/>
                    <a:chExt cx="15840001" cy="15152396"/>
                  </a:xfrm>
                </p:grpSpPr>
                <p:sp>
                  <p:nvSpPr>
                    <p:cNvPr id="54" name="正方形/長方形 53">
                      <a:extLst>
                        <a:ext uri="{FF2B5EF4-FFF2-40B4-BE49-F238E27FC236}">
                          <a16:creationId xmlns:a16="http://schemas.microsoft.com/office/drawing/2014/main" id="{83F6CD6F-E460-A884-61D7-37EBF977A11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12962189" y="3348253"/>
                      <a:ext cx="7920000" cy="11052000"/>
                    </a:xfrm>
                    <a:prstGeom prst="rect">
                      <a:avLst/>
                    </a:prstGeom>
                    <a:noFill/>
                    <a:ln w="3810"/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" name="正方形/長方形 54">
                      <a:extLst>
                        <a:ext uri="{FF2B5EF4-FFF2-40B4-BE49-F238E27FC236}">
                          <a16:creationId xmlns:a16="http://schemas.microsoft.com/office/drawing/2014/main" id="{A3C4B554-5246-5579-8243-D217C4EE02D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5042189" y="3348253"/>
                      <a:ext cx="7920000" cy="11052000"/>
                    </a:xfrm>
                    <a:prstGeom prst="rect">
                      <a:avLst/>
                    </a:prstGeom>
                    <a:noFill/>
                    <a:ln w="3810"/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6" name="ポケット">
                      <a:extLst>
                        <a:ext uri="{FF2B5EF4-FFF2-40B4-BE49-F238E27FC236}">
                          <a16:creationId xmlns:a16="http://schemas.microsoft.com/office/drawing/2014/main" id="{77DDE280-C97B-3F03-7ECA-757A198E623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>
                    <a:xfrm>
                      <a:off x="5042188" y="14160005"/>
                      <a:ext cx="15840001" cy="4340644"/>
                      <a:chOff x="5042188" y="14160005"/>
                      <a:chExt cx="15840001" cy="4340644"/>
                    </a:xfrm>
                  </p:grpSpPr>
                  <p:grpSp>
                    <p:nvGrpSpPr>
                      <p:cNvPr id="57" name="グループ化 56">
                        <a:extLst>
                          <a:ext uri="{FF2B5EF4-FFF2-40B4-BE49-F238E27FC236}">
                            <a16:creationId xmlns:a16="http://schemas.microsoft.com/office/drawing/2014/main" id="{965F318F-DCA1-FB3D-B7F2-AAD55715729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>
                      <a:xfrm>
                        <a:off x="5042188" y="14400257"/>
                        <a:ext cx="7019926" cy="3903084"/>
                        <a:chOff x="5051713" y="14400257"/>
                        <a:chExt cx="7019926" cy="3903084"/>
                      </a:xfrm>
                    </p:grpSpPr>
                    <p:cxnSp>
                      <p:nvCxnSpPr>
                        <p:cNvPr id="89" name="直線コネクタ 88">
                          <a:extLst>
                            <a:ext uri="{FF2B5EF4-FFF2-40B4-BE49-F238E27FC236}">
                              <a16:creationId xmlns:a16="http://schemas.microsoft.com/office/drawing/2014/main" id="{E6FE9EED-D6BA-D824-02F6-1934E3934486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5051714" y="14400257"/>
                          <a:ext cx="0" cy="3852000"/>
                        </a:xfrm>
                        <a:prstGeom prst="line">
                          <a:avLst/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0" name="直線コネクタ 89">
                          <a:extLst>
                            <a:ext uri="{FF2B5EF4-FFF2-40B4-BE49-F238E27FC236}">
                              <a16:creationId xmlns:a16="http://schemas.microsoft.com/office/drawing/2014/main" id="{8E59E676-33CC-0F5F-FF19-D01877AB9F87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5051713" y="18252257"/>
                          <a:ext cx="4923343" cy="0"/>
                        </a:xfrm>
                        <a:prstGeom prst="line">
                          <a:avLst/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1" name="直線コネクタ 90">
                          <a:extLst>
                            <a:ext uri="{FF2B5EF4-FFF2-40B4-BE49-F238E27FC236}">
                              <a16:creationId xmlns:a16="http://schemas.microsoft.com/office/drawing/2014/main" id="{24DB1F60-C2E8-9DBB-A115-4E25583D3D1F}"/>
                            </a:ext>
                          </a:extLst>
                        </p:cNvPr>
                        <p:cNvCxnSpPr>
                          <a:cxnSpLocks/>
                          <a:endCxn id="92" idx="0"/>
                        </p:cNvCxnSpPr>
                        <p:nvPr/>
                      </p:nvCxnSpPr>
                      <p:spPr>
                        <a:xfrm flipH="1">
                          <a:off x="11760013" y="14410323"/>
                          <a:ext cx="311626" cy="2311744"/>
                        </a:xfrm>
                        <a:prstGeom prst="line">
                          <a:avLst/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92" name="円弧 91">
                          <a:extLst>
                            <a:ext uri="{FF2B5EF4-FFF2-40B4-BE49-F238E27FC236}">
                              <a16:creationId xmlns:a16="http://schemas.microsoft.com/office/drawing/2014/main" id="{4B3AE4E7-EA25-46AC-C569-A0B309E3EC8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 rot="2006876">
                          <a:off x="8431909" y="14658092"/>
                          <a:ext cx="3319108" cy="3645249"/>
                        </a:xfrm>
                        <a:prstGeom prst="arc">
                          <a:avLst>
                            <a:gd name="adj1" fmla="val 20086957"/>
                            <a:gd name="adj2" fmla="val 3614495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dirty="0"/>
                        </a:p>
                      </p:txBody>
                    </p:sp>
                  </p:grpSp>
                  <p:grpSp>
                    <p:nvGrpSpPr>
                      <p:cNvPr id="58" name="グループ化 57">
                        <a:extLst>
                          <a:ext uri="{FF2B5EF4-FFF2-40B4-BE49-F238E27FC236}">
                            <a16:creationId xmlns:a16="http://schemas.microsoft.com/office/drawing/2014/main" id="{035B37B7-6804-97F1-20F5-BF14C29EBF7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>
                      <a:xfrm flipH="1">
                        <a:off x="13862263" y="14400253"/>
                        <a:ext cx="7019926" cy="3903042"/>
                        <a:chOff x="5051713" y="14400257"/>
                        <a:chExt cx="7019926" cy="3903042"/>
                      </a:xfrm>
                    </p:grpSpPr>
                    <p:cxnSp>
                      <p:nvCxnSpPr>
                        <p:cNvPr id="85" name="直線コネクタ 84">
                          <a:extLst>
                            <a:ext uri="{FF2B5EF4-FFF2-40B4-BE49-F238E27FC236}">
                              <a16:creationId xmlns:a16="http://schemas.microsoft.com/office/drawing/2014/main" id="{E3BA680F-4966-09F4-DDBF-6E4CB87C7832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5051714" y="14400257"/>
                          <a:ext cx="0" cy="3852000"/>
                        </a:xfrm>
                        <a:prstGeom prst="line">
                          <a:avLst/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6" name="直線コネクタ 85">
                          <a:extLst>
                            <a:ext uri="{FF2B5EF4-FFF2-40B4-BE49-F238E27FC236}">
                              <a16:creationId xmlns:a16="http://schemas.microsoft.com/office/drawing/2014/main" id="{9E384485-7F7A-2013-2374-E5F4A033C3F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5051713" y="18252257"/>
                          <a:ext cx="4923343" cy="0"/>
                        </a:xfrm>
                        <a:prstGeom prst="line">
                          <a:avLst/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7" name="直線コネクタ 86">
                          <a:extLst>
                            <a:ext uri="{FF2B5EF4-FFF2-40B4-BE49-F238E27FC236}">
                              <a16:creationId xmlns:a16="http://schemas.microsoft.com/office/drawing/2014/main" id="{AA5B0A90-E984-77E8-37AC-90864D673F96}"/>
                            </a:ext>
                          </a:extLst>
                        </p:cNvPr>
                        <p:cNvCxnSpPr>
                          <a:cxnSpLocks/>
                          <a:endCxn id="88" idx="0"/>
                        </p:cNvCxnSpPr>
                        <p:nvPr/>
                      </p:nvCxnSpPr>
                      <p:spPr>
                        <a:xfrm flipH="1">
                          <a:off x="11760021" y="14410323"/>
                          <a:ext cx="311618" cy="2311722"/>
                        </a:xfrm>
                        <a:prstGeom prst="line">
                          <a:avLst/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88" name="円弧 87">
                          <a:extLst>
                            <a:ext uri="{FF2B5EF4-FFF2-40B4-BE49-F238E27FC236}">
                              <a16:creationId xmlns:a16="http://schemas.microsoft.com/office/drawing/2014/main" id="{2C2C5C5E-7E73-3BF5-3AD0-CD733BDB27E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 rot="2006876">
                          <a:off x="8431893" y="14658088"/>
                          <a:ext cx="3319136" cy="3645211"/>
                        </a:xfrm>
                        <a:prstGeom prst="arc">
                          <a:avLst>
                            <a:gd name="adj1" fmla="val 20086957"/>
                            <a:gd name="adj2" fmla="val 3683580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 dirty="0"/>
                        </a:p>
                      </p:txBody>
                    </p:sp>
                  </p:grpSp>
                  <p:grpSp>
                    <p:nvGrpSpPr>
                      <p:cNvPr id="59" name="グループ化 58">
                        <a:extLst>
                          <a:ext uri="{FF2B5EF4-FFF2-40B4-BE49-F238E27FC236}">
                            <a16:creationId xmlns:a16="http://schemas.microsoft.com/office/drawing/2014/main" id="{459AFC3C-85BE-26AB-2292-5AD7977A0FB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>
                      <a:xfrm>
                        <a:off x="6238072" y="14160005"/>
                        <a:ext cx="4343199" cy="4332748"/>
                        <a:chOff x="6238072" y="14160005"/>
                        <a:chExt cx="4343199" cy="4332748"/>
                      </a:xfrm>
                    </p:grpSpPr>
                    <p:sp>
                      <p:nvSpPr>
                        <p:cNvPr id="73" name="円弧 72">
                          <a:extLst>
                            <a:ext uri="{FF2B5EF4-FFF2-40B4-BE49-F238E27FC236}">
                              <a16:creationId xmlns:a16="http://schemas.microsoft.com/office/drawing/2014/main" id="{D85FEAE6-3BC4-5B6D-16F4-5F33AC86E37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717271" y="14824374"/>
                          <a:ext cx="864000" cy="864000"/>
                        </a:xfrm>
                        <a:prstGeom prst="arc">
                          <a:avLst>
                            <a:gd name="adj1" fmla="val 5441084"/>
                            <a:gd name="adj2" fmla="val 10751972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4" name="円弧 73">
                          <a:extLst>
                            <a:ext uri="{FF2B5EF4-FFF2-40B4-BE49-F238E27FC236}">
                              <a16:creationId xmlns:a16="http://schemas.microsoft.com/office/drawing/2014/main" id="{BD67CE16-F80E-8FF8-A0D7-2721959C67C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062472" y="14160005"/>
                          <a:ext cx="864000" cy="864000"/>
                        </a:xfrm>
                        <a:prstGeom prst="arc">
                          <a:avLst>
                            <a:gd name="adj1" fmla="val 5441084"/>
                            <a:gd name="adj2" fmla="val 10751972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5" name="円弧 74">
                          <a:extLst>
                            <a:ext uri="{FF2B5EF4-FFF2-40B4-BE49-F238E27FC236}">
                              <a16:creationId xmlns:a16="http://schemas.microsoft.com/office/drawing/2014/main" id="{B9B79260-0147-C6B5-FFC8-D487CE4192A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 flipH="1" flipV="1">
                          <a:off x="6238072" y="16964385"/>
                          <a:ext cx="864000" cy="864000"/>
                        </a:xfrm>
                        <a:prstGeom prst="arc">
                          <a:avLst>
                            <a:gd name="adj1" fmla="val 5441084"/>
                            <a:gd name="adj2" fmla="val 10751972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6" name="円弧 75">
                          <a:extLst>
                            <a:ext uri="{FF2B5EF4-FFF2-40B4-BE49-F238E27FC236}">
                              <a16:creationId xmlns:a16="http://schemas.microsoft.com/office/drawing/2014/main" id="{726557DB-37F9-CB3C-26EF-13DBD507F00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 flipH="1" flipV="1">
                          <a:off x="6907202" y="17628753"/>
                          <a:ext cx="864000" cy="864000"/>
                        </a:xfrm>
                        <a:prstGeom prst="arc">
                          <a:avLst>
                            <a:gd name="adj1" fmla="val 5441084"/>
                            <a:gd name="adj2" fmla="val 10751972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7" name="楕円 76">
                          <a:extLst>
                            <a:ext uri="{FF2B5EF4-FFF2-40B4-BE49-F238E27FC236}">
                              <a16:creationId xmlns:a16="http://schemas.microsoft.com/office/drawing/2014/main" id="{DA82A34C-3F51-B62A-89FD-B09E10EF85D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6639539" y="16928385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8" name="楕円 77">
                          <a:extLst>
                            <a:ext uri="{FF2B5EF4-FFF2-40B4-BE49-F238E27FC236}">
                              <a16:creationId xmlns:a16="http://schemas.microsoft.com/office/drawing/2014/main" id="{28A3CF43-0070-B2D4-A063-5B553B8CBCC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7068167" y="17354632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9" name="楕円 78">
                          <a:extLst>
                            <a:ext uri="{FF2B5EF4-FFF2-40B4-BE49-F238E27FC236}">
                              <a16:creationId xmlns:a16="http://schemas.microsoft.com/office/drawing/2014/main" id="{87003E46-7124-F376-0AB7-09ECA37AEC8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7303914" y="17592760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0" name="楕円 79">
                          <a:extLst>
                            <a:ext uri="{FF2B5EF4-FFF2-40B4-BE49-F238E27FC236}">
                              <a16:creationId xmlns:a16="http://schemas.microsoft.com/office/drawing/2014/main" id="{EEF92DAB-BCC7-9144-FCAD-14FAA3389B0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7734927" y="18021396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1" name="楕円 80">
                          <a:extLst>
                            <a:ext uri="{FF2B5EF4-FFF2-40B4-BE49-F238E27FC236}">
                              <a16:creationId xmlns:a16="http://schemas.microsoft.com/office/drawing/2014/main" id="{BD75C288-82A8-D654-95FC-72DB42C73B6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10110202" y="15653323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2" name="楕円 81">
                          <a:extLst>
                            <a:ext uri="{FF2B5EF4-FFF2-40B4-BE49-F238E27FC236}">
                              <a16:creationId xmlns:a16="http://schemas.microsoft.com/office/drawing/2014/main" id="{3664A7EF-D863-B48B-02A7-23BD226C14F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681571" y="15224692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3" name="楕円 82">
                          <a:extLst>
                            <a:ext uri="{FF2B5EF4-FFF2-40B4-BE49-F238E27FC236}">
                              <a16:creationId xmlns:a16="http://schemas.microsoft.com/office/drawing/2014/main" id="{DA5E33A4-33F2-F3D2-3259-88FE5AEC2AF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445820" y="14986563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84" name="楕円 83">
                          <a:extLst>
                            <a:ext uri="{FF2B5EF4-FFF2-40B4-BE49-F238E27FC236}">
                              <a16:creationId xmlns:a16="http://schemas.microsoft.com/office/drawing/2014/main" id="{39C4D5C4-D869-EE34-3062-29B3ACC73F4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017194" y="14560316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60" name="グループ化 59">
                        <a:extLst>
                          <a:ext uri="{FF2B5EF4-FFF2-40B4-BE49-F238E27FC236}">
                            <a16:creationId xmlns:a16="http://schemas.microsoft.com/office/drawing/2014/main" id="{203E2842-FAF9-0E1E-AC7B-A7DC2EBDE5B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>
                      <a:xfrm>
                        <a:off x="15344330" y="14167901"/>
                        <a:ext cx="4343199" cy="4332748"/>
                        <a:chOff x="6238072" y="14160005"/>
                        <a:chExt cx="4343199" cy="4332748"/>
                      </a:xfrm>
                    </p:grpSpPr>
                    <p:sp>
                      <p:nvSpPr>
                        <p:cNvPr id="61" name="円弧 60">
                          <a:extLst>
                            <a:ext uri="{FF2B5EF4-FFF2-40B4-BE49-F238E27FC236}">
                              <a16:creationId xmlns:a16="http://schemas.microsoft.com/office/drawing/2014/main" id="{F3A6E743-63E2-B391-3F77-7C850EE6CFF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717271" y="14824374"/>
                          <a:ext cx="864000" cy="864000"/>
                        </a:xfrm>
                        <a:prstGeom prst="arc">
                          <a:avLst>
                            <a:gd name="adj1" fmla="val 5441084"/>
                            <a:gd name="adj2" fmla="val 10751972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2" name="円弧 61">
                          <a:extLst>
                            <a:ext uri="{FF2B5EF4-FFF2-40B4-BE49-F238E27FC236}">
                              <a16:creationId xmlns:a16="http://schemas.microsoft.com/office/drawing/2014/main" id="{B23F2F19-C75D-6BE3-C2BF-D88E8921FAB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062472" y="14160005"/>
                          <a:ext cx="864000" cy="864000"/>
                        </a:xfrm>
                        <a:prstGeom prst="arc">
                          <a:avLst>
                            <a:gd name="adj1" fmla="val 5441084"/>
                            <a:gd name="adj2" fmla="val 10751972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3" name="円弧 62">
                          <a:extLst>
                            <a:ext uri="{FF2B5EF4-FFF2-40B4-BE49-F238E27FC236}">
                              <a16:creationId xmlns:a16="http://schemas.microsoft.com/office/drawing/2014/main" id="{4014C5C2-7894-FC2B-D92F-90D4C4546C1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 flipH="1" flipV="1">
                          <a:off x="6238072" y="16964385"/>
                          <a:ext cx="864000" cy="864000"/>
                        </a:xfrm>
                        <a:prstGeom prst="arc">
                          <a:avLst>
                            <a:gd name="adj1" fmla="val 5441084"/>
                            <a:gd name="adj2" fmla="val 10751972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4" name="円弧 63">
                          <a:extLst>
                            <a:ext uri="{FF2B5EF4-FFF2-40B4-BE49-F238E27FC236}">
                              <a16:creationId xmlns:a16="http://schemas.microsoft.com/office/drawing/2014/main" id="{2B668CDE-456D-B5E6-5B07-9E2858D5F17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 flipH="1" flipV="1">
                          <a:off x="6907202" y="17628753"/>
                          <a:ext cx="864000" cy="864000"/>
                        </a:xfrm>
                        <a:prstGeom prst="arc">
                          <a:avLst>
                            <a:gd name="adj1" fmla="val 5441084"/>
                            <a:gd name="adj2" fmla="val 10751972"/>
                          </a:avLst>
                        </a:prstGeom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5" name="楕円 64">
                          <a:extLst>
                            <a:ext uri="{FF2B5EF4-FFF2-40B4-BE49-F238E27FC236}">
                              <a16:creationId xmlns:a16="http://schemas.microsoft.com/office/drawing/2014/main" id="{2663C461-79A1-8DB9-EE69-6FFD932A343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6639539" y="16928385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6" name="楕円 65">
                          <a:extLst>
                            <a:ext uri="{FF2B5EF4-FFF2-40B4-BE49-F238E27FC236}">
                              <a16:creationId xmlns:a16="http://schemas.microsoft.com/office/drawing/2014/main" id="{1668DA2B-29E1-0E6C-058B-3553BA8ED66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7068167" y="17354632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7" name="楕円 66">
                          <a:extLst>
                            <a:ext uri="{FF2B5EF4-FFF2-40B4-BE49-F238E27FC236}">
                              <a16:creationId xmlns:a16="http://schemas.microsoft.com/office/drawing/2014/main" id="{36574E02-CAB1-B288-B250-7F44C9C0789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7303914" y="17592760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8" name="楕円 67">
                          <a:extLst>
                            <a:ext uri="{FF2B5EF4-FFF2-40B4-BE49-F238E27FC236}">
                              <a16:creationId xmlns:a16="http://schemas.microsoft.com/office/drawing/2014/main" id="{246E387E-F86E-0C6E-44DA-74CB3F1BBD4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7734927" y="18021396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69" name="楕円 68">
                          <a:extLst>
                            <a:ext uri="{FF2B5EF4-FFF2-40B4-BE49-F238E27FC236}">
                              <a16:creationId xmlns:a16="http://schemas.microsoft.com/office/drawing/2014/main" id="{932996D4-6AB8-32CC-5162-3200A59726E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10110202" y="15653323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0" name="楕円 69">
                          <a:extLst>
                            <a:ext uri="{FF2B5EF4-FFF2-40B4-BE49-F238E27FC236}">
                              <a16:creationId xmlns:a16="http://schemas.microsoft.com/office/drawing/2014/main" id="{0DE83D7B-CC35-23FA-3FC9-16AA107C44E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681571" y="15224692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1" name="楕円 70">
                          <a:extLst>
                            <a:ext uri="{FF2B5EF4-FFF2-40B4-BE49-F238E27FC236}">
                              <a16:creationId xmlns:a16="http://schemas.microsoft.com/office/drawing/2014/main" id="{57B55F06-9196-119D-4065-54EB9F82D56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445820" y="14986563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72" name="楕円 71">
                          <a:extLst>
                            <a:ext uri="{FF2B5EF4-FFF2-40B4-BE49-F238E27FC236}">
                              <a16:creationId xmlns:a16="http://schemas.microsoft.com/office/drawing/2014/main" id="{EF7989CC-F3A2-1F5D-C92E-7165DF1F651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>
                        <a:xfrm>
                          <a:off x="9017194" y="14560316"/>
                          <a:ext cx="72000" cy="72000"/>
                        </a:xfrm>
                        <a:prstGeom prst="ellipse">
                          <a:avLst/>
                        </a:prstGeom>
                        <a:noFill/>
                        <a:ln w="381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cxnSp>
                <p:nvCxnSpPr>
                  <p:cNvPr id="48" name="直線コネクタ 47">
                    <a:extLst>
                      <a:ext uri="{FF2B5EF4-FFF2-40B4-BE49-F238E27FC236}">
                        <a16:creationId xmlns:a16="http://schemas.microsoft.com/office/drawing/2014/main" id="{6AD7BAA3-DA93-3F15-C1E7-21ED366B7B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320670" y="10677525"/>
                    <a:ext cx="0" cy="3598069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直線コネクタ 48">
                    <a:extLst>
                      <a:ext uri="{FF2B5EF4-FFF2-40B4-BE49-F238E27FC236}">
                        <a16:creationId xmlns:a16="http://schemas.microsoft.com/office/drawing/2014/main" id="{153923CD-606D-348B-65A7-68116652E7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317786" y="10570369"/>
                    <a:ext cx="724403" cy="107156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直線コネクタ 49">
                    <a:extLst>
                      <a:ext uri="{FF2B5EF4-FFF2-40B4-BE49-F238E27FC236}">
                        <a16:creationId xmlns:a16="http://schemas.microsoft.com/office/drawing/2014/main" id="{EC041F98-97A9-3550-FC3E-B23C250337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322188" y="14275594"/>
                    <a:ext cx="720000" cy="107156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直線コネクタ 50">
                    <a:extLst>
                      <a:ext uri="{FF2B5EF4-FFF2-40B4-BE49-F238E27FC236}">
                        <a16:creationId xmlns:a16="http://schemas.microsoft.com/office/drawing/2014/main" id="{D89362B1-4AE8-B486-A0A7-7A20F3E141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599548" y="10670901"/>
                    <a:ext cx="0" cy="3598069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直線コネクタ 51">
                    <a:extLst>
                      <a:ext uri="{FF2B5EF4-FFF2-40B4-BE49-F238E27FC236}">
                        <a16:creationId xmlns:a16="http://schemas.microsoft.com/office/drawing/2014/main" id="{975493CA-247D-156E-6A93-26B32B706C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875146" y="10563745"/>
                    <a:ext cx="724403" cy="107156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直線コネクタ 52">
                    <a:extLst>
                      <a:ext uri="{FF2B5EF4-FFF2-40B4-BE49-F238E27FC236}">
                        <a16:creationId xmlns:a16="http://schemas.microsoft.com/office/drawing/2014/main" id="{4EB4CAB4-AD4D-E561-550D-9C00610592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879548" y="14268970"/>
                    <a:ext cx="720000" cy="107156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内枠">
                  <a:extLst>
                    <a:ext uri="{FF2B5EF4-FFF2-40B4-BE49-F238E27FC236}">
                      <a16:creationId xmlns:a16="http://schemas.microsoft.com/office/drawing/2014/main" id="{9ABA6FC6-4625-BED7-B245-2CF41D5B2C5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149732" y="3456253"/>
                  <a:ext cx="15624457" cy="14738958"/>
                  <a:chOff x="5149732" y="3456253"/>
                  <a:chExt cx="15624457" cy="14738958"/>
                </a:xfrm>
              </p:grpSpPr>
              <p:sp>
                <p:nvSpPr>
                  <p:cNvPr id="33" name="正方形/長方形 32">
                    <a:extLst>
                      <a:ext uri="{FF2B5EF4-FFF2-40B4-BE49-F238E27FC236}">
                        <a16:creationId xmlns:a16="http://schemas.microsoft.com/office/drawing/2014/main" id="{86E07318-3CC1-C358-BD5E-6C587DFB831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150189" y="3456253"/>
                    <a:ext cx="7704000" cy="10836000"/>
                  </a:xfrm>
                  <a:prstGeom prst="rect">
                    <a:avLst/>
                  </a:prstGeom>
                  <a:noFill/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正方形/長方形 33">
                    <a:extLst>
                      <a:ext uri="{FF2B5EF4-FFF2-40B4-BE49-F238E27FC236}">
                        <a16:creationId xmlns:a16="http://schemas.microsoft.com/office/drawing/2014/main" id="{C81AD807-B5E2-9FAD-45F5-9325EE17A2F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3070189" y="3456253"/>
                    <a:ext cx="7704000" cy="10836000"/>
                  </a:xfrm>
                  <a:prstGeom prst="rect">
                    <a:avLst/>
                  </a:prstGeom>
                  <a:noFill/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1396EB35-5A33-75C0-D7E0-58E9C6B0581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5149732" y="14509930"/>
                    <a:ext cx="6789587" cy="3685281"/>
                    <a:chOff x="5149732" y="14509930"/>
                    <a:chExt cx="6789587" cy="3685281"/>
                  </a:xfrm>
                </p:grpSpPr>
                <p:cxnSp>
                  <p:nvCxnSpPr>
                    <p:cNvPr id="42" name="直線コネクタ 41">
                      <a:extLst>
                        <a:ext uri="{FF2B5EF4-FFF2-40B4-BE49-F238E27FC236}">
                          <a16:creationId xmlns:a16="http://schemas.microsoft.com/office/drawing/2014/main" id="{346571EF-2CC3-E601-B5C9-6D8A547CA19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149732" y="14509930"/>
                      <a:ext cx="0" cy="3636000"/>
                    </a:xfrm>
                    <a:prstGeom prst="line">
                      <a:avLst/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直線コネクタ 42">
                      <a:extLst>
                        <a:ext uri="{FF2B5EF4-FFF2-40B4-BE49-F238E27FC236}">
                          <a16:creationId xmlns:a16="http://schemas.microsoft.com/office/drawing/2014/main" id="{5CDD078F-7DB6-1587-8F41-22D389C0D0AC}"/>
                        </a:ext>
                      </a:extLst>
                    </p:cNvPr>
                    <p:cNvCxnSpPr>
                      <a:cxnSpLocks/>
                      <a:stCxn id="46" idx="2"/>
                    </p:cNvCxnSpPr>
                    <p:nvPr/>
                  </p:nvCxnSpPr>
                  <p:spPr>
                    <a:xfrm flipH="1">
                      <a:off x="5150342" y="18142368"/>
                      <a:ext cx="4787395" cy="1394"/>
                    </a:xfrm>
                    <a:prstGeom prst="line">
                      <a:avLst/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直線コネクタ 43">
                      <a:extLst>
                        <a:ext uri="{FF2B5EF4-FFF2-40B4-BE49-F238E27FC236}">
                          <a16:creationId xmlns:a16="http://schemas.microsoft.com/office/drawing/2014/main" id="{BED87166-06A8-BF21-9423-8B7B5C0F503F}"/>
                        </a:ext>
                      </a:extLst>
                    </p:cNvPr>
                    <p:cNvCxnSpPr>
                      <a:cxnSpLocks/>
                      <a:endCxn id="46" idx="0"/>
                    </p:cNvCxnSpPr>
                    <p:nvPr/>
                  </p:nvCxnSpPr>
                  <p:spPr>
                    <a:xfrm flipH="1">
                      <a:off x="11642527" y="14509930"/>
                      <a:ext cx="296792" cy="2172600"/>
                    </a:xfrm>
                    <a:prstGeom prst="line">
                      <a:avLst/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直線コネクタ 44">
                      <a:extLst>
                        <a:ext uri="{FF2B5EF4-FFF2-40B4-BE49-F238E27FC236}">
                          <a16:creationId xmlns:a16="http://schemas.microsoft.com/office/drawing/2014/main" id="{F4CFE8EF-E819-1CF3-107B-E76CACA75A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149732" y="14510880"/>
                      <a:ext cx="6789587" cy="0"/>
                    </a:xfrm>
                    <a:prstGeom prst="line">
                      <a:avLst/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6" name="円弧 45">
                      <a:extLst>
                        <a:ext uri="{FF2B5EF4-FFF2-40B4-BE49-F238E27FC236}">
                          <a16:creationId xmlns:a16="http://schemas.microsoft.com/office/drawing/2014/main" id="{4A42908E-8808-CD35-C384-D49AA2BDBDF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rot="2006876">
                      <a:off x="8335619" y="14540994"/>
                      <a:ext cx="3314357" cy="3654217"/>
                    </a:xfrm>
                    <a:prstGeom prst="arc">
                      <a:avLst>
                        <a:gd name="adj1" fmla="val 20240572"/>
                        <a:gd name="adj2" fmla="val 3499772"/>
                      </a:avLst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D02A9DF2-48A5-12B0-AA0E-996AF2DD741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 flipH="1">
                    <a:off x="13984325" y="14503424"/>
                    <a:ext cx="6789587" cy="3685281"/>
                    <a:chOff x="5149732" y="14509930"/>
                    <a:chExt cx="6789587" cy="3685281"/>
                  </a:xfrm>
                </p:grpSpPr>
                <p:cxnSp>
                  <p:nvCxnSpPr>
                    <p:cNvPr id="37" name="直線コネクタ 36">
                      <a:extLst>
                        <a:ext uri="{FF2B5EF4-FFF2-40B4-BE49-F238E27FC236}">
                          <a16:creationId xmlns:a16="http://schemas.microsoft.com/office/drawing/2014/main" id="{734C48A8-AF09-D6A4-7262-DB2B4555EA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149732" y="14509930"/>
                      <a:ext cx="0" cy="3636000"/>
                    </a:xfrm>
                    <a:prstGeom prst="line">
                      <a:avLst/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直線コネクタ 37">
                      <a:extLst>
                        <a:ext uri="{FF2B5EF4-FFF2-40B4-BE49-F238E27FC236}">
                          <a16:creationId xmlns:a16="http://schemas.microsoft.com/office/drawing/2014/main" id="{4BD590DF-B2E3-061D-5AE1-45CDDCDB59F4}"/>
                        </a:ext>
                      </a:extLst>
                    </p:cNvPr>
                    <p:cNvCxnSpPr>
                      <a:cxnSpLocks/>
                      <a:stCxn id="41" idx="2"/>
                    </p:cNvCxnSpPr>
                    <p:nvPr/>
                  </p:nvCxnSpPr>
                  <p:spPr>
                    <a:xfrm flipH="1">
                      <a:off x="5150342" y="18142368"/>
                      <a:ext cx="4787395" cy="1394"/>
                    </a:xfrm>
                    <a:prstGeom prst="line">
                      <a:avLst/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直線コネクタ 38">
                      <a:extLst>
                        <a:ext uri="{FF2B5EF4-FFF2-40B4-BE49-F238E27FC236}">
                          <a16:creationId xmlns:a16="http://schemas.microsoft.com/office/drawing/2014/main" id="{BE6387B2-B00B-9763-BFFF-D3DD148A756E}"/>
                        </a:ext>
                      </a:extLst>
                    </p:cNvPr>
                    <p:cNvCxnSpPr>
                      <a:cxnSpLocks/>
                      <a:endCxn id="41" idx="0"/>
                    </p:cNvCxnSpPr>
                    <p:nvPr/>
                  </p:nvCxnSpPr>
                  <p:spPr>
                    <a:xfrm flipH="1">
                      <a:off x="11642527" y="14509930"/>
                      <a:ext cx="296792" cy="2172600"/>
                    </a:xfrm>
                    <a:prstGeom prst="line">
                      <a:avLst/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直線コネクタ 39">
                      <a:extLst>
                        <a:ext uri="{FF2B5EF4-FFF2-40B4-BE49-F238E27FC236}">
                          <a16:creationId xmlns:a16="http://schemas.microsoft.com/office/drawing/2014/main" id="{45130D13-4E45-79D1-FC11-632416ECA57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149732" y="14510880"/>
                      <a:ext cx="6789587" cy="0"/>
                    </a:xfrm>
                    <a:prstGeom prst="line">
                      <a:avLst/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1" name="円弧 40">
                      <a:extLst>
                        <a:ext uri="{FF2B5EF4-FFF2-40B4-BE49-F238E27FC236}">
                          <a16:creationId xmlns:a16="http://schemas.microsoft.com/office/drawing/2014/main" id="{AE8935F2-A942-9CBA-2B0A-41F4ED44546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rot="2006876">
                      <a:off x="8335619" y="14540994"/>
                      <a:ext cx="3314357" cy="3654217"/>
                    </a:xfrm>
                    <a:prstGeom prst="arc">
                      <a:avLst>
                        <a:gd name="adj1" fmla="val 20240572"/>
                        <a:gd name="adj2" fmla="val 3499772"/>
                      </a:avLst>
                    </a:prstGeom>
                    <a:ln w="3810">
                      <a:solidFill>
                        <a:srgbClr val="FF3399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4" name="ぬりたし">
                  <a:extLst>
                    <a:ext uri="{FF2B5EF4-FFF2-40B4-BE49-F238E27FC236}">
                      <a16:creationId xmlns:a16="http://schemas.microsoft.com/office/drawing/2014/main" id="{39D6DF2B-2F3D-7E99-4C9F-69C658FA75E0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4931987" y="3239313"/>
                  <a:ext cx="16056131" cy="15120449"/>
                  <a:chOff x="4931987" y="3239313"/>
                  <a:chExt cx="16056131" cy="15120449"/>
                </a:xfrm>
              </p:grpSpPr>
              <p:cxnSp>
                <p:nvCxnSpPr>
                  <p:cNvPr id="25" name="直線コネクタ 24">
                    <a:extLst>
                      <a:ext uri="{FF2B5EF4-FFF2-40B4-BE49-F238E27FC236}">
                        <a16:creationId xmlns:a16="http://schemas.microsoft.com/office/drawing/2014/main" id="{B019FBAE-F691-782E-A75B-EE5EFF451A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31987" y="3239762"/>
                    <a:ext cx="16056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直線コネクタ 25">
                    <a:extLst>
                      <a:ext uri="{FF2B5EF4-FFF2-40B4-BE49-F238E27FC236}">
                        <a16:creationId xmlns:a16="http://schemas.microsoft.com/office/drawing/2014/main" id="{756F5A03-3F83-084B-FAF8-81172025F7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31987" y="3239762"/>
                    <a:ext cx="0" cy="15120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直線コネクタ 26">
                    <a:extLst>
                      <a:ext uri="{FF2B5EF4-FFF2-40B4-BE49-F238E27FC236}">
                        <a16:creationId xmlns:a16="http://schemas.microsoft.com/office/drawing/2014/main" id="{95FBCF61-0C1C-E160-A7D6-E303EB8F0E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31987" y="18359762"/>
                    <a:ext cx="7218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線コネクタ 27">
                    <a:extLst>
                      <a:ext uri="{FF2B5EF4-FFF2-40B4-BE49-F238E27FC236}">
                        <a16:creationId xmlns:a16="http://schemas.microsoft.com/office/drawing/2014/main" id="{3BB665A7-B545-BF8D-8C19-C6D04A744E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2149987" y="14503713"/>
                    <a:ext cx="0" cy="38556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直線コネクタ 28">
                    <a:extLst>
                      <a:ext uri="{FF2B5EF4-FFF2-40B4-BE49-F238E27FC236}">
                        <a16:creationId xmlns:a16="http://schemas.microsoft.com/office/drawing/2014/main" id="{632B3A39-C40F-3B24-1E92-0D8A01DEBB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0988118" y="3239313"/>
                    <a:ext cx="0" cy="15120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直線コネクタ 29">
                    <a:extLst>
                      <a:ext uri="{FF2B5EF4-FFF2-40B4-BE49-F238E27FC236}">
                        <a16:creationId xmlns:a16="http://schemas.microsoft.com/office/drawing/2014/main" id="{24542AE6-9263-FB2C-A9AE-3BBD1370A1B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3770118" y="18359313"/>
                    <a:ext cx="7218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直線コネクタ 30">
                    <a:extLst>
                      <a:ext uri="{FF2B5EF4-FFF2-40B4-BE49-F238E27FC236}">
                        <a16:creationId xmlns:a16="http://schemas.microsoft.com/office/drawing/2014/main" id="{1CA1B7EB-3CDC-6216-9831-1F9D31660F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770118" y="14503264"/>
                    <a:ext cx="0" cy="38556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直線コネクタ 31">
                    <a:extLst>
                      <a:ext uri="{FF2B5EF4-FFF2-40B4-BE49-F238E27FC236}">
                        <a16:creationId xmlns:a16="http://schemas.microsoft.com/office/drawing/2014/main" id="{16F9F617-8821-952D-5A0F-871BB6BE80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149987" y="14503264"/>
                    <a:ext cx="1620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CB476049-12D6-8DD2-F5E6-24B1793DACB0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7068330" y="2567146"/>
                <a:ext cx="10602067" cy="584775"/>
                <a:chOff x="7265381" y="2915762"/>
                <a:chExt cx="10602067" cy="584775"/>
              </a:xfrm>
            </p:grpSpPr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13F6DE41-1981-54E6-48D8-6C1D9367EDE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7265381" y="2915762"/>
                  <a:ext cx="2742061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3200" b="1" dirty="0">
                      <a:solidFill>
                        <a:srgbClr val="FF0000"/>
                      </a:solidFill>
                    </a:rPr>
                    <a:t>裏表紙（</a:t>
                  </a:r>
                  <a:r>
                    <a:rPr kumimoji="1" lang="en-US" altLang="ja-JP" sz="3200" b="1" dirty="0">
                      <a:solidFill>
                        <a:srgbClr val="FF0000"/>
                      </a:solidFill>
                    </a:rPr>
                    <a:t>P4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</a:rPr>
                    <a:t>）</a:t>
                  </a:r>
                </a:p>
              </p:txBody>
            </p:sp>
            <p:sp>
              <p:nvSpPr>
                <p:cNvPr id="21" name="テキスト ボックス 20">
                  <a:extLst>
                    <a:ext uri="{FF2B5EF4-FFF2-40B4-BE49-F238E27FC236}">
                      <a16:creationId xmlns:a16="http://schemas.microsoft.com/office/drawing/2014/main" id="{1DB8D815-7A6C-51BA-9CCB-AED2F49FCCB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5449388" y="2918546"/>
                  <a:ext cx="2418060" cy="5819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3200" b="1" dirty="0">
                      <a:solidFill>
                        <a:srgbClr val="FF0000"/>
                      </a:solidFill>
                    </a:rPr>
                    <a:t>表紙（</a:t>
                  </a:r>
                  <a:r>
                    <a:rPr kumimoji="1" lang="en-US" altLang="ja-JP" sz="3200" b="1" dirty="0">
                      <a:solidFill>
                        <a:srgbClr val="FF0000"/>
                      </a:solidFill>
                    </a:rPr>
                    <a:t>P1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</a:rPr>
                    <a:t>）</a:t>
                  </a:r>
                </a:p>
              </p:txBody>
            </p:sp>
          </p:grpSp>
        </p:grp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AD11B0A-D0BB-F924-9094-572DFD16C42C}"/>
                </a:ext>
              </a:extLst>
            </p:cNvPr>
            <p:cNvSpPr txBox="1">
              <a:spLocks/>
            </p:cNvSpPr>
            <p:nvPr/>
          </p:nvSpPr>
          <p:spPr>
            <a:xfrm>
              <a:off x="4503812" y="18571793"/>
              <a:ext cx="67331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b="1" dirty="0">
                  <a:solidFill>
                    <a:srgbClr val="FF0000"/>
                  </a:solidFill>
                </a:rPr>
                <a:t>↑フォルダ中面から見て右側のポケットになります↑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50847983-452D-EEBB-D5BB-8C89A436B61D}"/>
                </a:ext>
              </a:extLst>
            </p:cNvPr>
            <p:cNvSpPr txBox="1">
              <a:spLocks/>
            </p:cNvSpPr>
            <p:nvPr/>
          </p:nvSpPr>
          <p:spPr>
            <a:xfrm>
              <a:off x="14017991" y="18576400"/>
              <a:ext cx="6732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b="1" dirty="0">
                  <a:solidFill>
                    <a:srgbClr val="FF0000"/>
                  </a:solidFill>
                </a:rPr>
                <a:t>↑フォルダ中面から見て左側のポケットになります↑</a:t>
              </a:r>
            </a:p>
          </p:txBody>
        </p:sp>
      </p:grpSp>
      <p:grpSp>
        <p:nvGrpSpPr>
          <p:cNvPr id="93" name="トンボ">
            <a:extLst>
              <a:ext uri="{FF2B5EF4-FFF2-40B4-BE49-F238E27FC236}">
                <a16:creationId xmlns:a16="http://schemas.microsoft.com/office/drawing/2014/main" id="{45AA9103-3BCF-1FE5-BBD3-B51912C2D592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3501143" y="3782574"/>
            <a:ext cx="18197689" cy="15836984"/>
            <a:chOff x="3500324" y="2883104"/>
            <a:chExt cx="18197689" cy="15836984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16D28EB3-DB31-0758-7318-5CED9DB1660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527987" y="2915762"/>
              <a:ext cx="18144000" cy="15768000"/>
              <a:chOff x="3527987" y="2915762"/>
              <a:chExt cx="18144000" cy="15768000"/>
            </a:xfrm>
          </p:grpSpPr>
          <p:sp>
            <p:nvSpPr>
              <p:cNvPr id="104" name="L 字 103">
                <a:extLst>
                  <a:ext uri="{FF2B5EF4-FFF2-40B4-BE49-F238E27FC236}">
                    <a16:creationId xmlns:a16="http://schemas.microsoft.com/office/drawing/2014/main" id="{8A03E202-56FA-38D3-CBF0-DE7B41D53D3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1239987" y="2915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" name="L 字 104">
                <a:extLst>
                  <a:ext uri="{FF2B5EF4-FFF2-40B4-BE49-F238E27FC236}">
                    <a16:creationId xmlns:a16="http://schemas.microsoft.com/office/drawing/2014/main" id="{DCBFD48E-B785-06EA-DCD1-FDBBE949C1F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1347987" y="2915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6" name="L 字 105">
                <a:extLst>
                  <a:ext uri="{FF2B5EF4-FFF2-40B4-BE49-F238E27FC236}">
                    <a16:creationId xmlns:a16="http://schemas.microsoft.com/office/drawing/2014/main" id="{3737300C-CFAC-8B39-79BB-4C61A46D482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1239987" y="18359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L 字 106">
                <a:extLst>
                  <a:ext uri="{FF2B5EF4-FFF2-40B4-BE49-F238E27FC236}">
                    <a16:creationId xmlns:a16="http://schemas.microsoft.com/office/drawing/2014/main" id="{A6F8828C-4960-1BEE-A0D0-AF8D1689B12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1347987" y="18251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L 字 107">
                <a:extLst>
                  <a:ext uri="{FF2B5EF4-FFF2-40B4-BE49-F238E27FC236}">
                    <a16:creationId xmlns:a16="http://schemas.microsoft.com/office/drawing/2014/main" id="{7BB21D9E-BC75-2DA1-51AE-EC56A83A8C0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3527987" y="18359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L 字 108">
                <a:extLst>
                  <a:ext uri="{FF2B5EF4-FFF2-40B4-BE49-F238E27FC236}">
                    <a16:creationId xmlns:a16="http://schemas.microsoft.com/office/drawing/2014/main" id="{92DAFAB6-EE71-6620-C75E-14965917011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3527987" y="18251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L 字 109">
                <a:extLst>
                  <a:ext uri="{FF2B5EF4-FFF2-40B4-BE49-F238E27FC236}">
                    <a16:creationId xmlns:a16="http://schemas.microsoft.com/office/drawing/2014/main" id="{777EEB34-CAFB-9CA3-19D8-43BD85E549A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3527987" y="2915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L 字 110">
                <a:extLst>
                  <a:ext uri="{FF2B5EF4-FFF2-40B4-BE49-F238E27FC236}">
                    <a16:creationId xmlns:a16="http://schemas.microsoft.com/office/drawing/2014/main" id="{E10208D5-466F-A968-CFBD-61F30D2AE67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3527987" y="2915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星: 4 pt 111">
                <a:extLst>
                  <a:ext uri="{FF2B5EF4-FFF2-40B4-BE49-F238E27FC236}">
                    <a16:creationId xmlns:a16="http://schemas.microsoft.com/office/drawing/2014/main" id="{975FC7FF-8B5D-D669-95D8-4B571D457AA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49987" y="2915762"/>
                <a:ext cx="900000" cy="252000"/>
              </a:xfrm>
              <a:prstGeom prst="star4">
                <a:avLst>
                  <a:gd name="adj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星: 4 pt 112">
                <a:extLst>
                  <a:ext uri="{FF2B5EF4-FFF2-40B4-BE49-F238E27FC236}">
                    <a16:creationId xmlns:a16="http://schemas.microsoft.com/office/drawing/2014/main" id="{0D5C4C6D-92A7-CF6D-1BE3-B719010F36E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49987" y="18431762"/>
                <a:ext cx="900000" cy="252000"/>
              </a:xfrm>
              <a:prstGeom prst="star4">
                <a:avLst>
                  <a:gd name="adj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星: 4 pt 113">
                <a:extLst>
                  <a:ext uri="{FF2B5EF4-FFF2-40B4-BE49-F238E27FC236}">
                    <a16:creationId xmlns:a16="http://schemas.microsoft.com/office/drawing/2014/main" id="{1A74E437-A180-D7A9-9A7F-670852335C9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6200000">
                <a:off x="21095987" y="10673763"/>
                <a:ext cx="900000" cy="252000"/>
              </a:xfrm>
              <a:prstGeom prst="star4">
                <a:avLst>
                  <a:gd name="adj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5" name="星: 4 pt 114">
                <a:extLst>
                  <a:ext uri="{FF2B5EF4-FFF2-40B4-BE49-F238E27FC236}">
                    <a16:creationId xmlns:a16="http://schemas.microsoft.com/office/drawing/2014/main" id="{5EA059EF-5546-7CE0-6617-03FF4ABC9D3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6200000">
                <a:off x="3203987" y="10673762"/>
                <a:ext cx="900000" cy="252000"/>
              </a:xfrm>
              <a:prstGeom prst="star4">
                <a:avLst>
                  <a:gd name="adj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BEC1036E-45C3-A6C8-9D40-C11E94A8F1C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0628384" y="14402247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2480FFB8-CB2F-AD4F-37DD-9DC1F5AD5BE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1338013" y="14402247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CEDF4357-1EA7-6F6F-5ABD-3B6B519C2B7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215970" y="14402247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FC373456-DC5A-7EBC-AB8F-382A9345DDB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500324" y="14402247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9E0EC7AD-B0AC-2BEF-2859-B97FFFD9BF9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683508" y="18360088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5FA9AB1F-73A9-F03D-7920-437D2B37001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0524240" y="18359409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B29C9F10-7B79-192B-D89E-A53A079D0D2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603937" y="14501086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37E15F17-9617-12F5-0450-F15D3508E22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0523508" y="2883105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E3FB0911-E18A-8F98-7B6F-6A2AD8A740D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683508" y="2883104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4051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867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3</cp:revision>
  <dcterms:created xsi:type="dcterms:W3CDTF">2024-05-09T07:02:21Z</dcterms:created>
  <dcterms:modified xsi:type="dcterms:W3CDTF">2024-10-25T00:48:31Z</dcterms:modified>
</cp:coreProperties>
</file>