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25199975" cy="21959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16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>
        <p:scale>
          <a:sx n="33" d="100"/>
          <a:sy n="33" d="100"/>
        </p:scale>
        <p:origin x="1290" y="42"/>
      </p:cViewPr>
      <p:guideLst>
        <p:guide orient="horz" pos="6916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660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図形&#10;&#10;中程度の精度で自動的に生成された説明" hidden="1">
            <a:extLst>
              <a:ext uri="{FF2B5EF4-FFF2-40B4-BE49-F238E27FC236}">
                <a16:creationId xmlns:a16="http://schemas.microsoft.com/office/drawing/2014/main" id="{B0486D46-6CA9-A3AD-05AC-6D83FEA6DA7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987" y="3461578"/>
            <a:ext cx="17748000" cy="15036731"/>
          </a:xfrm>
          <a:prstGeom prst="rect">
            <a:avLst/>
          </a:prstGeom>
        </p:spPr>
      </p:pic>
      <p:grpSp>
        <p:nvGrpSpPr>
          <p:cNvPr id="69" name="フォルダ枠線">
            <a:extLst>
              <a:ext uri="{FF2B5EF4-FFF2-40B4-BE49-F238E27FC236}">
                <a16:creationId xmlns:a16="http://schemas.microsoft.com/office/drawing/2014/main" id="{601E993C-61CF-A0E6-9BC2-5A0A9F019389}"/>
              </a:ext>
            </a:extLst>
          </p:cNvPr>
          <p:cNvGrpSpPr/>
          <p:nvPr userDrawn="1"/>
        </p:nvGrpSpPr>
        <p:grpSpPr>
          <a:xfrm>
            <a:off x="4029263" y="3135770"/>
            <a:ext cx="17170830" cy="15038576"/>
            <a:chOff x="4029263" y="3135770"/>
            <a:chExt cx="17170830" cy="15038576"/>
          </a:xfrm>
        </p:grpSpPr>
        <p:grpSp>
          <p:nvGrpSpPr>
            <p:cNvPr id="108" name="ぬりたし">
              <a:extLst>
                <a:ext uri="{FF2B5EF4-FFF2-40B4-BE49-F238E27FC236}">
                  <a16:creationId xmlns:a16="http://schemas.microsoft.com/office/drawing/2014/main" id="{FC132BE2-B3CB-2760-33DE-DCA9FED96C16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4029263" y="3773518"/>
              <a:ext cx="17170830" cy="14400828"/>
              <a:chOff x="4149307" y="3777013"/>
              <a:chExt cx="17170830" cy="14400828"/>
            </a:xfrm>
          </p:grpSpPr>
          <p:grpSp>
            <p:nvGrpSpPr>
              <p:cNvPr id="21" name="ぬりたし">
                <a:extLst>
                  <a:ext uri="{FF2B5EF4-FFF2-40B4-BE49-F238E27FC236}">
                    <a16:creationId xmlns:a16="http://schemas.microsoft.com/office/drawing/2014/main" id="{AC9CA8A0-AC2B-8D4B-862C-5512676FB91D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>
                <a:off x="4149307" y="3777013"/>
                <a:ext cx="16416000" cy="14400828"/>
                <a:chOff x="4759297" y="3798813"/>
                <a:chExt cx="16416000" cy="14400828"/>
              </a:xfrm>
            </p:grpSpPr>
            <p:cxnSp>
              <p:nvCxnSpPr>
                <p:cNvPr id="73" name="直線コネクタ 72">
                  <a:extLst>
                    <a:ext uri="{FF2B5EF4-FFF2-40B4-BE49-F238E27FC236}">
                      <a16:creationId xmlns:a16="http://schemas.microsoft.com/office/drawing/2014/main" id="{28E1D610-6094-E5AD-6313-0BDFECBF7F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59297" y="3798813"/>
                  <a:ext cx="16416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76C04452-7576-28A5-638A-0D827126D2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60467" y="3799641"/>
                  <a:ext cx="0" cy="1440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6335AECC-1A0A-D60C-CE92-97E7AF05E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69724" y="15064432"/>
                  <a:ext cx="82008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7AA951A0-A680-9DA7-D7B7-94EF099E89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72962" y="3798813"/>
                  <a:ext cx="0" cy="11268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74752DDD-606F-8410-EF36-47E3628DED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972105" y="15066813"/>
                  <a:ext cx="0" cy="3132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6DF50703-0E06-7E10-7259-82570FDD21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60467" y="18198551"/>
                  <a:ext cx="8208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正方形/長方形 98">
                <a:extLst>
                  <a:ext uri="{FF2B5EF4-FFF2-40B4-BE49-F238E27FC236}">
                    <a16:creationId xmlns:a16="http://schemas.microsoft.com/office/drawing/2014/main" id="{BAD125B6-3001-3D0B-8112-72C10BBA5836}"/>
                  </a:ext>
                </a:extLst>
              </p:cNvPr>
              <p:cNvSpPr>
                <a:spLocks/>
              </p:cNvSpPr>
              <p:nvPr userDrawn="1"/>
            </p:nvSpPr>
            <p:spPr>
              <a:xfrm>
                <a:off x="20371100" y="11895034"/>
                <a:ext cx="558421" cy="32400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54930907-CAE3-7FAE-7F7A-B17105A2C84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0564137" y="11897415"/>
                <a:ext cx="756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9FF896F7-B864-A43E-A79D-8DA9450F509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0564137" y="15132746"/>
                <a:ext cx="756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>
                <a:extLst>
                  <a:ext uri="{FF2B5EF4-FFF2-40B4-BE49-F238E27FC236}">
                    <a16:creationId xmlns:a16="http://schemas.microsoft.com/office/drawing/2014/main" id="{D6058202-04F2-C701-EA10-A670419C1AC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21320137" y="11897415"/>
                <a:ext cx="0" cy="3232949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内枠">
              <a:extLst>
                <a:ext uri="{FF2B5EF4-FFF2-40B4-BE49-F238E27FC236}">
                  <a16:creationId xmlns:a16="http://schemas.microsoft.com/office/drawing/2014/main" id="{7301043B-AC20-4046-700A-6B5602264D7F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4243672" y="3990965"/>
              <a:ext cx="15888696" cy="11817940"/>
              <a:chOff x="4358954" y="4013508"/>
              <a:chExt cx="15888696" cy="11817940"/>
            </a:xfrm>
          </p:grpSpPr>
          <p:grpSp>
            <p:nvGrpSpPr>
              <p:cNvPr id="58" name="中面用ポケット枠">
                <a:extLst>
                  <a:ext uri="{FF2B5EF4-FFF2-40B4-BE49-F238E27FC236}">
                    <a16:creationId xmlns:a16="http://schemas.microsoft.com/office/drawing/2014/main" id="{408FAF83-7755-7037-F051-FC301CD1CCED}"/>
                  </a:ext>
                </a:extLst>
              </p:cNvPr>
              <p:cNvGrpSpPr>
                <a:grpSpLocks/>
              </p:cNvGrpSpPr>
              <p:nvPr userDrawn="1"/>
            </p:nvGrpSpPr>
            <p:grpSpPr>
              <a:xfrm flipH="1" flipV="1">
                <a:off x="12844605" y="11838610"/>
                <a:ext cx="7318799" cy="3992838"/>
                <a:chOff x="5046222" y="14150713"/>
                <a:chExt cx="7318799" cy="3992838"/>
              </a:xfrm>
            </p:grpSpPr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9F27221C-78C4-3F35-7483-38D66B8AD05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46222" y="18084746"/>
                  <a:ext cx="5669403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円弧 60">
                  <a:extLst>
                    <a:ext uri="{FF2B5EF4-FFF2-40B4-BE49-F238E27FC236}">
                      <a16:creationId xmlns:a16="http://schemas.microsoft.com/office/drawing/2014/main" id="{16BA97A7-3457-390F-DD37-3DC390E9B0C4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279953">
                  <a:off x="10147474" y="14775116"/>
                  <a:ext cx="2007407" cy="3368435"/>
                </a:xfrm>
                <a:prstGeom prst="arc">
                  <a:avLst>
                    <a:gd name="adj1" fmla="val 21475925"/>
                    <a:gd name="adj2" fmla="val 4571669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円弧 61">
                  <a:extLst>
                    <a:ext uri="{FF2B5EF4-FFF2-40B4-BE49-F238E27FC236}">
                      <a16:creationId xmlns:a16="http://schemas.microsoft.com/office/drawing/2014/main" id="{10CC0B40-9D97-25C6-B95D-A04D065B82A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799128">
                  <a:off x="10370781" y="17628274"/>
                  <a:ext cx="965289" cy="437302"/>
                </a:xfrm>
                <a:prstGeom prst="arc">
                  <a:avLst>
                    <a:gd name="adj1" fmla="val 4719365"/>
                    <a:gd name="adj2" fmla="val 801991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円弧 62">
                  <a:extLst>
                    <a:ext uri="{FF2B5EF4-FFF2-40B4-BE49-F238E27FC236}">
                      <a16:creationId xmlns:a16="http://schemas.microsoft.com/office/drawing/2014/main" id="{237330BB-E022-5366-31BA-C5537174ADE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959576">
                  <a:off x="9938073" y="15235474"/>
                  <a:ext cx="3465171" cy="1295649"/>
                </a:xfrm>
                <a:prstGeom prst="arc">
                  <a:avLst>
                    <a:gd name="adj1" fmla="val 13649877"/>
                    <a:gd name="adj2" fmla="val 19542156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64" name="直線コネクタ 63">
                  <a:extLst>
                    <a:ext uri="{FF2B5EF4-FFF2-40B4-BE49-F238E27FC236}">
                      <a16:creationId xmlns:a16="http://schemas.microsoft.com/office/drawing/2014/main" id="{4F8CAC3F-182C-B57E-3656-E243604213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365021" y="15132746"/>
                  <a:ext cx="0" cy="304898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内枠">
                <a:extLst>
                  <a:ext uri="{FF2B5EF4-FFF2-40B4-BE49-F238E27FC236}">
                    <a16:creationId xmlns:a16="http://schemas.microsoft.com/office/drawing/2014/main" id="{0C947DA7-0207-5754-6CD6-2A8CAB864D76}"/>
                  </a:ext>
                </a:extLst>
              </p:cNvPr>
              <p:cNvGrpSpPr>
                <a:grpSpLocks/>
              </p:cNvGrpSpPr>
              <p:nvPr/>
            </p:nvGrpSpPr>
            <p:grpSpPr>
              <a:xfrm flipH="1">
                <a:off x="4358954" y="4013508"/>
                <a:ext cx="15804450" cy="10836000"/>
                <a:chOff x="5154222" y="4013508"/>
                <a:chExt cx="15804450" cy="10836000"/>
              </a:xfrm>
            </p:grpSpPr>
            <p:sp>
              <p:nvSpPr>
                <p:cNvPr id="66" name="正方形/長方形 65">
                  <a:extLst>
                    <a:ext uri="{FF2B5EF4-FFF2-40B4-BE49-F238E27FC236}">
                      <a16:creationId xmlns:a16="http://schemas.microsoft.com/office/drawing/2014/main" id="{0D46C36F-0CF9-F9EE-DD5E-95092B17926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3254672" y="4013508"/>
                  <a:ext cx="7704000" cy="10836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" name="正方形/長方形 66">
                  <a:extLst>
                    <a:ext uri="{FF2B5EF4-FFF2-40B4-BE49-F238E27FC236}">
                      <a16:creationId xmlns:a16="http://schemas.microsoft.com/office/drawing/2014/main" id="{3707ECF3-F7D6-7244-F58D-83115A0DA321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5154222" y="4013508"/>
                  <a:ext cx="7704000" cy="10836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" name="L 字 3">
                <a:extLst>
                  <a:ext uri="{FF2B5EF4-FFF2-40B4-BE49-F238E27FC236}">
                    <a16:creationId xmlns:a16="http://schemas.microsoft.com/office/drawing/2014/main" id="{A3ECFA88-C94C-29D8-F437-1612CEA6B6D6}"/>
                  </a:ext>
                </a:extLst>
              </p:cNvPr>
              <p:cNvSpPr>
                <a:spLocks/>
              </p:cNvSpPr>
              <p:nvPr userDrawn="1"/>
            </p:nvSpPr>
            <p:spPr>
              <a:xfrm flipH="1">
                <a:off x="13026201" y="12091829"/>
                <a:ext cx="7221449" cy="2789049"/>
              </a:xfrm>
              <a:prstGeom prst="corner">
                <a:avLst>
                  <a:gd name="adj1" fmla="val 13936"/>
                  <a:gd name="adj2" fmla="val 3032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二等辺三角形 4">
                <a:extLst>
                  <a:ext uri="{FF2B5EF4-FFF2-40B4-BE49-F238E27FC236}">
                    <a16:creationId xmlns:a16="http://schemas.microsoft.com/office/drawing/2014/main" id="{1D7C9656-26FB-0A71-A4AF-05EECCC0982D}"/>
                  </a:ext>
                </a:extLst>
              </p:cNvPr>
              <p:cNvSpPr>
                <a:spLocks/>
              </p:cNvSpPr>
              <p:nvPr userDrawn="1"/>
            </p:nvSpPr>
            <p:spPr>
              <a:xfrm>
                <a:off x="12859078" y="14320407"/>
                <a:ext cx="1353759" cy="589452"/>
              </a:xfrm>
              <a:prstGeom prst="triangle">
                <a:avLst>
                  <a:gd name="adj" fmla="val 989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二等辺三角形 5">
                <a:extLst>
                  <a:ext uri="{FF2B5EF4-FFF2-40B4-BE49-F238E27FC236}">
                    <a16:creationId xmlns:a16="http://schemas.microsoft.com/office/drawing/2014/main" id="{A3A14B83-97D5-B554-675D-E7A628F55333}"/>
                  </a:ext>
                </a:extLst>
              </p:cNvPr>
              <p:cNvSpPr>
                <a:spLocks/>
              </p:cNvSpPr>
              <p:nvPr userDrawn="1"/>
            </p:nvSpPr>
            <p:spPr>
              <a:xfrm rot="16200000">
                <a:off x="19258678" y="12280054"/>
                <a:ext cx="1353759" cy="589452"/>
              </a:xfrm>
              <a:prstGeom prst="triangle">
                <a:avLst>
                  <a:gd name="adj" fmla="val 83268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68" name="仕上枠">
              <a:extLst>
                <a:ext uri="{FF2B5EF4-FFF2-40B4-BE49-F238E27FC236}">
                  <a16:creationId xmlns:a16="http://schemas.microsoft.com/office/drawing/2014/main" id="{8471722D-408A-0DF4-A67D-7A474FFE35E7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4136122" y="3882965"/>
              <a:ext cx="16918085" cy="14239520"/>
              <a:chOff x="4148137" y="3905508"/>
              <a:chExt cx="16918085" cy="14239520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8D468A3D-A0F3-2215-B118-D32F2258A45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046222" y="3905508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BBE24070-302A-53EF-489C-B098F1FFF9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46222" y="14957508"/>
                <a:ext cx="0" cy="18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9ACCA095-A6A5-B4CA-63F6-134952DAB44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47278" y="15135127"/>
                <a:ext cx="73188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7BD028F8-523B-8EC2-98E2-F35AC300D4E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3146222" y="3905508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6D39F01B-1B63-D86F-7B80-7101846CAE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365317" y="14957508"/>
                <a:ext cx="0" cy="18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DDF66EFF-354F-1183-0F69-7D014CAA45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6222" y="14957508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DB780EEB-D3B1-6286-78AA-3C6200106E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966222" y="3905508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22D82CD3-339E-DEBE-5B42-BDB54D101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66221" y="14947984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3BB4C378-D4D1-54C5-88C3-5DCE3D2581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66221" y="12016665"/>
                <a:ext cx="1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76A72DE5-C7D3-E9D3-02CD-F0A68FDC67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66221" y="12016665"/>
                <a:ext cx="0" cy="2931319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80285F20-BA3B-385C-0EB1-AA8D435F3F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8138" y="14820900"/>
                <a:ext cx="718083" cy="12708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CB5894C0-9706-7E1D-3535-FA673CA3EE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48137" y="12016666"/>
                <a:ext cx="718083" cy="127084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C39992B3-975A-A5C1-3D95-D7E63243D1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48137" y="12143750"/>
                <a:ext cx="0" cy="26748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" name="ポケット">
                <a:extLst>
                  <a:ext uri="{FF2B5EF4-FFF2-40B4-BE49-F238E27FC236}">
                    <a16:creationId xmlns:a16="http://schemas.microsoft.com/office/drawing/2014/main" id="{3C3CEDF2-EB8F-44FC-A136-78AF49AF18DD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5046222" y="14138356"/>
                <a:ext cx="7319095" cy="4006672"/>
                <a:chOff x="5046222" y="14138356"/>
                <a:chExt cx="7319095" cy="4006672"/>
              </a:xfrm>
            </p:grpSpPr>
            <p:cxnSp>
              <p:nvCxnSpPr>
                <p:cNvPr id="10" name="直線コネクタ 9">
                  <a:extLst>
                    <a:ext uri="{FF2B5EF4-FFF2-40B4-BE49-F238E27FC236}">
                      <a16:creationId xmlns:a16="http://schemas.microsoft.com/office/drawing/2014/main" id="{AF7A645C-7586-A7DE-CB6E-F87542842A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47018" y="15140912"/>
                  <a:ext cx="0" cy="2952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15F236E1-BED3-ACFB-5943-D42BCD01E6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046222" y="18092912"/>
                  <a:ext cx="5669403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円弧 25">
                  <a:extLst>
                    <a:ext uri="{FF2B5EF4-FFF2-40B4-BE49-F238E27FC236}">
                      <a16:creationId xmlns:a16="http://schemas.microsoft.com/office/drawing/2014/main" id="{9FD0DBE0-2CB6-759C-642A-61CC15A98C1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279953">
                  <a:off x="10145688" y="14766772"/>
                  <a:ext cx="2007407" cy="3378256"/>
                </a:xfrm>
                <a:prstGeom prst="arc">
                  <a:avLst>
                    <a:gd name="adj1" fmla="val 21475925"/>
                    <a:gd name="adj2" fmla="val 4369189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" name="円弧 35">
                  <a:extLst>
                    <a:ext uri="{FF2B5EF4-FFF2-40B4-BE49-F238E27FC236}">
                      <a16:creationId xmlns:a16="http://schemas.microsoft.com/office/drawing/2014/main" id="{E287F90A-D2D9-CEBD-052C-AFEA7C0CDE7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252390">
                  <a:off x="10380476" y="17504429"/>
                  <a:ext cx="1189405" cy="520338"/>
                </a:xfrm>
                <a:prstGeom prst="arc">
                  <a:avLst>
                    <a:gd name="adj1" fmla="val 4962066"/>
                    <a:gd name="adj2" fmla="val 9098940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円弧 38">
                  <a:extLst>
                    <a:ext uri="{FF2B5EF4-FFF2-40B4-BE49-F238E27FC236}">
                      <a16:creationId xmlns:a16="http://schemas.microsoft.com/office/drawing/2014/main" id="{8C136B24-0EF8-1798-03F8-3CEE7E6E4DC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959576">
                  <a:off x="9941032" y="15223117"/>
                  <a:ext cx="3465171" cy="1295649"/>
                </a:xfrm>
                <a:prstGeom prst="arc">
                  <a:avLst>
                    <a:gd name="adj1" fmla="val 13745887"/>
                    <a:gd name="adj2" fmla="val 19542156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7829DC05-3319-5389-9D0E-8CEDF4A177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365317" y="15137508"/>
                  <a:ext cx="0" cy="304898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円弧 46">
                <a:extLst>
                  <a:ext uri="{FF2B5EF4-FFF2-40B4-BE49-F238E27FC236}">
                    <a16:creationId xmlns:a16="http://schemas.microsoft.com/office/drawing/2014/main" id="{ACCCDF3F-AF70-F06D-3353-9ABDBCE2760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76998" y="17267299"/>
                <a:ext cx="828000" cy="828000"/>
              </a:xfrm>
              <a:prstGeom prst="arc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円弧 52">
                <a:extLst>
                  <a:ext uri="{FF2B5EF4-FFF2-40B4-BE49-F238E27FC236}">
                    <a16:creationId xmlns:a16="http://schemas.microsoft.com/office/drawing/2014/main" id="{EF2048A7-33DB-219D-E946-911683B11AA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10014218" y="15130364"/>
                <a:ext cx="828000" cy="828000"/>
              </a:xfrm>
              <a:prstGeom prst="arc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" name="名刺スリット">
                <a:extLst>
                  <a:ext uri="{FF2B5EF4-FFF2-40B4-BE49-F238E27FC236}">
                    <a16:creationId xmlns:a16="http://schemas.microsoft.com/office/drawing/2014/main" id="{7F8FA274-8399-C333-E232-5E37698CE569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940907" y="15494426"/>
                <a:ext cx="3533991" cy="2234778"/>
                <a:chOff x="6940907" y="15494426"/>
                <a:chExt cx="3533991" cy="2234778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009A06F7-C41B-1C91-3C7B-67BAB9D03814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6940907" y="17224144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3BF90347-2177-64EC-00E6-9BB7C2BF8300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371379" y="17657204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C63E4BBC-9C93-801E-E4A4-2AB54858ECD6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0402898" y="15920318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C7A6DEF-DA13-6864-B17C-E96C951F514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9971075" y="15494426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" name="ページ数">
              <a:extLst>
                <a:ext uri="{FF2B5EF4-FFF2-40B4-BE49-F238E27FC236}">
                  <a16:creationId xmlns:a16="http://schemas.microsoft.com/office/drawing/2014/main" id="{A67A8600-AFD6-EE8F-2910-95621F3B0021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6705227" y="3135770"/>
              <a:ext cx="10834949" cy="584964"/>
              <a:chOff x="7657406" y="3139265"/>
              <a:chExt cx="10834949" cy="584964"/>
            </a:xfrm>
          </p:grpSpPr>
          <p:sp>
            <p:nvSpPr>
              <p:cNvPr id="91" name="テキスト ボックス 90">
                <a:extLst>
                  <a:ext uri="{FF2B5EF4-FFF2-40B4-BE49-F238E27FC236}">
                    <a16:creationId xmlns:a16="http://schemas.microsoft.com/office/drawing/2014/main" id="{B8F170C2-4B67-087B-881A-094BD58FA69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57406" y="3139454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C7092AF8-65E7-63C2-7E8F-AAF93B767F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074295" y="3139265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</p:grpSp>
      <p:grpSp>
        <p:nvGrpSpPr>
          <p:cNvPr id="30" name="トンボ">
            <a:extLst>
              <a:ext uri="{FF2B5EF4-FFF2-40B4-BE49-F238E27FC236}">
                <a16:creationId xmlns:a16="http://schemas.microsoft.com/office/drawing/2014/main" id="{CB3AE1D2-156C-26EC-4B31-015433C9958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flipH="1">
            <a:off x="3707987" y="3446157"/>
            <a:ext cx="17895793" cy="15069856"/>
            <a:chOff x="3567394" y="3420530"/>
            <a:chExt cx="17895793" cy="15069856"/>
          </a:xfrm>
        </p:grpSpPr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CD2154CB-D00F-8257-E2F5-249127B5C9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031187" y="3424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B936B0F8-55FD-744F-98D0-41E582805F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139187" y="3424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L 字 33">
              <a:extLst>
                <a:ext uri="{FF2B5EF4-FFF2-40B4-BE49-F238E27FC236}">
                  <a16:creationId xmlns:a16="http://schemas.microsoft.com/office/drawing/2014/main" id="{9CE0FA3E-B441-A9F4-FB3B-FB0D8B9F08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1031187" y="18148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0DF1720A-B735-EF3F-874D-FCB526B380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21139187" y="18040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L 字 36">
              <a:extLst>
                <a:ext uri="{FF2B5EF4-FFF2-40B4-BE49-F238E27FC236}">
                  <a16:creationId xmlns:a16="http://schemas.microsoft.com/office/drawing/2014/main" id="{7A7A65B7-BC11-E77F-4840-39761003D2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3679187" y="3424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L 字 37">
              <a:extLst>
                <a:ext uri="{FF2B5EF4-FFF2-40B4-BE49-F238E27FC236}">
                  <a16:creationId xmlns:a16="http://schemas.microsoft.com/office/drawing/2014/main" id="{7C66F470-974B-8D31-AFC8-B8B9E07ADE9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3679187" y="3424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L 字 40">
              <a:extLst>
                <a:ext uri="{FF2B5EF4-FFF2-40B4-BE49-F238E27FC236}">
                  <a16:creationId xmlns:a16="http://schemas.microsoft.com/office/drawing/2014/main" id="{95B41B89-3C4D-24CE-C6A8-433BAD2D82C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3679187" y="181487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L 字 41">
              <a:extLst>
                <a:ext uri="{FF2B5EF4-FFF2-40B4-BE49-F238E27FC236}">
                  <a16:creationId xmlns:a16="http://schemas.microsoft.com/office/drawing/2014/main" id="{719FC8CD-980E-21AB-A3FE-659EA93142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3679187" y="180407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星: 4 pt 42">
              <a:extLst>
                <a:ext uri="{FF2B5EF4-FFF2-40B4-BE49-F238E27FC236}">
                  <a16:creationId xmlns:a16="http://schemas.microsoft.com/office/drawing/2014/main" id="{F9C0BC3D-486C-2DA7-9C53-EBD2DF361C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121187" y="3424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4 pt 43">
              <a:extLst>
                <a:ext uri="{FF2B5EF4-FFF2-40B4-BE49-F238E27FC236}">
                  <a16:creationId xmlns:a16="http://schemas.microsoft.com/office/drawing/2014/main" id="{1F9C5F20-BFD9-4F3B-6576-7207C5B0E8B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121187" y="18220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星: 4 pt 44">
              <a:extLst>
                <a:ext uri="{FF2B5EF4-FFF2-40B4-BE49-F238E27FC236}">
                  <a16:creationId xmlns:a16="http://schemas.microsoft.com/office/drawing/2014/main" id="{96D1D3FF-56EB-EA69-1328-E8121DD28E7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3355187" y="10822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星: 4 pt 45">
              <a:extLst>
                <a:ext uri="{FF2B5EF4-FFF2-40B4-BE49-F238E27FC236}">
                  <a16:creationId xmlns:a16="http://schemas.microsoft.com/office/drawing/2014/main" id="{95F986A3-1791-1089-0DA9-84E4F67D465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20887187" y="10822719"/>
              <a:ext cx="900000" cy="252000"/>
            </a:xfrm>
            <a:prstGeom prst="star4">
              <a:avLst>
                <a:gd name="adj" fmla="val 0"/>
              </a:avLst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4F9FC55B-EE49-CAEE-92EB-336BB19E25E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836271" y="3457972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8A263B90-7FB7-2476-20B9-6E189535E08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014155" y="3459263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04EC75DD-F10C-D0E4-A462-6E5C2A92F35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35096" y="3423464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3B8634C-5FC9-5978-FFDC-BEA78F30730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113754" y="342053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3FEF63A7-4938-A535-EB58-28BCAAB108E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115389" y="15013047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642F82F5-340E-1027-0DB3-D3FF377384D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35041" y="1501304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B38EE871-7AF3-2B7B-1BDC-A887BA80286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035949" y="15016394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24FE411E-BE6E-3BE6-DDF1-9B7848E7622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141849" y="14909220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22E138A2-28A1-53FD-DFD5-6368C221AAD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1141826" y="15085788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2A410C7-89E4-FE1D-9D0F-330A65DC472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68944" y="15085887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93322C6C-2B0B-B70A-9FA9-48B383BF83F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2933388" y="1819977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4F056064-A0BF-4C78-9AD2-608A5955853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114616" y="18202386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64F0969A-A9FC-87C3-6D5C-624EDD4972D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4836271" y="1814460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A6BC9D04-F22E-9862-0B76-4944EAFDED8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5017421" y="18148019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13D0687B-005F-F90E-926D-88D55A93AE9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3567394" y="14908983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仕様説明">
            <a:extLst>
              <a:ext uri="{FF2B5EF4-FFF2-40B4-BE49-F238E27FC236}">
                <a16:creationId xmlns:a16="http://schemas.microsoft.com/office/drawing/2014/main" id="{229FA530-49FD-67AF-769E-582C3DAF35F9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48130" y="473109"/>
            <a:ext cx="24005743" cy="1586972"/>
            <a:chOff x="812571" y="454390"/>
            <a:chExt cx="22864921" cy="1192371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D3F67F3E-5991-A6A4-7577-76768DA792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2571" y="454390"/>
              <a:ext cx="8733886" cy="1146914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</a:t>
              </a:r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5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㎜マチ</a:t>
              </a: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F632DB13-E05E-3C93-4BB2-0AA052747B6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399" y="467398"/>
              <a:ext cx="7014022" cy="11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220×307×5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470×394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203×82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18D5C2C0-213E-11AA-95AF-213A2294AE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401629" y="467398"/>
              <a:ext cx="2275863" cy="1179363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中面</a:t>
              </a:r>
            </a:p>
          </p:txBody>
        </p:sp>
      </p:grpSp>
      <p:sp>
        <p:nvSpPr>
          <p:cNvPr id="97" name="注意書き">
            <a:extLst>
              <a:ext uri="{FF2B5EF4-FFF2-40B4-BE49-F238E27FC236}">
                <a16:creationId xmlns:a16="http://schemas.microsoft.com/office/drawing/2014/main" id="{D6842DEF-5CC1-222D-35F9-BF4EE40CB93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700756" y="19385536"/>
            <a:ext cx="138796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600" dirty="0"/>
              <a:t>※PowerPoint</a:t>
            </a:r>
            <a:r>
              <a:rPr kumimoji="1" lang="ja-JP" altLang="en-US" sz="3600" dirty="0"/>
              <a:t>のテンプレートを利用したデータ制作の手順は</a:t>
            </a:r>
            <a:endParaRPr kumimoji="1" lang="en-US" altLang="ja-JP" sz="36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dirty="0"/>
              <a:t>　</a:t>
            </a:r>
            <a:r>
              <a:rPr kumimoji="1" lang="en-US" altLang="ja-JP" sz="3600" dirty="0"/>
              <a:t>PDF</a:t>
            </a:r>
            <a:r>
              <a:rPr kumimoji="1" lang="ja-JP" altLang="en-US" sz="3600" dirty="0"/>
              <a:t>「データ作成の手順</a:t>
            </a:r>
            <a:r>
              <a:rPr kumimoji="1" lang="en-US" altLang="ja-JP" sz="3600" dirty="0"/>
              <a:t>(PowerPoint</a:t>
            </a:r>
            <a:r>
              <a:rPr kumimoji="1" lang="ja-JP" altLang="en-US" sz="3600" dirty="0"/>
              <a:t>用</a:t>
            </a:r>
            <a:r>
              <a:rPr kumimoji="1" lang="en-US" altLang="ja-JP" sz="3600" dirty="0"/>
              <a:t>)</a:t>
            </a:r>
            <a:r>
              <a:rPr kumimoji="1" lang="ja-JP" altLang="en-US" sz="36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/>
              <a:t>「チェックリスト</a:t>
            </a:r>
            <a:r>
              <a:rPr kumimoji="1" lang="en-US" altLang="ja-JP" sz="3600" b="1" dirty="0"/>
              <a:t>(PowerPoint</a:t>
            </a:r>
            <a:r>
              <a:rPr kumimoji="1" lang="ja-JP" altLang="en-US" sz="3600" b="1" dirty="0"/>
              <a:t>用</a:t>
            </a:r>
            <a:r>
              <a:rPr kumimoji="1" lang="en-US" altLang="ja-JP" sz="3600" b="1" dirty="0"/>
              <a:t>)</a:t>
            </a:r>
            <a:r>
              <a:rPr kumimoji="1" lang="ja-JP" altLang="en-US" sz="3600" b="1" dirty="0"/>
              <a:t>」の項目をご確認の上、</a:t>
            </a:r>
            <a:endParaRPr kumimoji="1" lang="en-US" altLang="ja-JP" sz="36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6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6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600" b="1" dirty="0"/>
              <a:t>ご入稿ください。</a:t>
            </a:r>
          </a:p>
        </p:txBody>
      </p:sp>
      <p:sp>
        <p:nvSpPr>
          <p:cNvPr id="110" name="商品コード">
            <a:extLst>
              <a:ext uri="{FF2B5EF4-FFF2-40B4-BE49-F238E27FC236}">
                <a16:creationId xmlns:a16="http://schemas.microsoft.com/office/drawing/2014/main" id="{5FD651D9-3C6B-9ED9-619F-7515BDF49E8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0696712" y="18645534"/>
            <a:ext cx="19490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0" i="0" dirty="0">
                <a:solidFill>
                  <a:srgbClr val="333333"/>
                </a:solidFill>
                <a:effectLst/>
                <a:highlight>
                  <a:srgbClr val="F6F6F6"/>
                </a:highlight>
                <a:latin typeface="Helvetica Neue"/>
              </a:rPr>
              <a:t>A4T-KPN5M</a:t>
            </a:r>
            <a:endParaRPr kumimoji="1" lang="ja-JP" alt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2256202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16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83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Helvetica Neue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19</cp:revision>
  <dcterms:created xsi:type="dcterms:W3CDTF">2024-04-15T06:59:51Z</dcterms:created>
  <dcterms:modified xsi:type="dcterms:W3CDTF">2024-06-25T02:42:30Z</dcterms:modified>
</cp:coreProperties>
</file>