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25199975" cy="219598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6" userDrawn="1">
          <p15:clr>
            <a:srgbClr val="A4A3A4"/>
          </p15:clr>
        </p15:guide>
        <p15:guide id="2" pos="79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>
      <p:cViewPr>
        <p:scale>
          <a:sx n="30" d="100"/>
          <a:sy n="30" d="100"/>
        </p:scale>
        <p:origin x="924" y="258"/>
      </p:cViewPr>
      <p:guideLst>
        <p:guide orient="horz" pos="6916"/>
        <p:guide pos="79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3660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図形&#10;&#10;中程度の精度で自動的に生成された説明" hidden="1">
            <a:extLst>
              <a:ext uri="{FF2B5EF4-FFF2-40B4-BE49-F238E27FC236}">
                <a16:creationId xmlns:a16="http://schemas.microsoft.com/office/drawing/2014/main" id="{B0486D46-6CA9-A3AD-05AC-6D83FEA6DA7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987" y="3461578"/>
            <a:ext cx="17748000" cy="15036731"/>
          </a:xfrm>
          <a:prstGeom prst="rect">
            <a:avLst/>
          </a:prstGeom>
        </p:spPr>
      </p:pic>
      <p:grpSp>
        <p:nvGrpSpPr>
          <p:cNvPr id="6" name="フォルダ枠">
            <a:extLst>
              <a:ext uri="{FF2B5EF4-FFF2-40B4-BE49-F238E27FC236}">
                <a16:creationId xmlns:a16="http://schemas.microsoft.com/office/drawing/2014/main" id="{0BCB9951-F7CD-0DBC-EB77-8096F3763DB9}"/>
              </a:ext>
            </a:extLst>
          </p:cNvPr>
          <p:cNvGrpSpPr/>
          <p:nvPr userDrawn="1"/>
        </p:nvGrpSpPr>
        <p:grpSpPr>
          <a:xfrm>
            <a:off x="4148137" y="3139265"/>
            <a:ext cx="17021352" cy="15038576"/>
            <a:chOff x="4148137" y="3139265"/>
            <a:chExt cx="17021352" cy="15038576"/>
          </a:xfrm>
        </p:grpSpPr>
        <p:grpSp>
          <p:nvGrpSpPr>
            <p:cNvPr id="21" name="ぬりたし">
              <a:extLst>
                <a:ext uri="{FF2B5EF4-FFF2-40B4-BE49-F238E27FC236}">
                  <a16:creationId xmlns:a16="http://schemas.microsoft.com/office/drawing/2014/main" id="{AC9CA8A0-AC2B-8D4B-862C-5512676FB91D}"/>
                </a:ext>
              </a:extLst>
            </p:cNvPr>
            <p:cNvGrpSpPr>
              <a:grpSpLocks/>
            </p:cNvGrpSpPr>
            <p:nvPr/>
          </p:nvGrpSpPr>
          <p:grpSpPr>
            <a:xfrm>
              <a:off x="4753489" y="3775707"/>
              <a:ext cx="16416000" cy="14402134"/>
              <a:chOff x="4760467" y="3797507"/>
              <a:chExt cx="16416000" cy="14402134"/>
            </a:xfrm>
          </p:grpSpPr>
          <p:cxnSp>
            <p:nvCxnSpPr>
              <p:cNvPr id="73" name="直線コネクタ 72">
                <a:extLst>
                  <a:ext uri="{FF2B5EF4-FFF2-40B4-BE49-F238E27FC236}">
                    <a16:creationId xmlns:a16="http://schemas.microsoft.com/office/drawing/2014/main" id="{28E1D610-6094-E5AD-6313-0BDFECBF7F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60467" y="3797507"/>
                <a:ext cx="16416000" cy="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コネクタ 23">
                <a:extLst>
                  <a:ext uri="{FF2B5EF4-FFF2-40B4-BE49-F238E27FC236}">
                    <a16:creationId xmlns:a16="http://schemas.microsoft.com/office/drawing/2014/main" id="{76C04452-7576-28A5-638A-0D827126D2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60467" y="3799641"/>
                <a:ext cx="0" cy="1440000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>
                <a:extLst>
                  <a:ext uri="{FF2B5EF4-FFF2-40B4-BE49-F238E27FC236}">
                    <a16:creationId xmlns:a16="http://schemas.microsoft.com/office/drawing/2014/main" id="{6335AECC-1A0A-D60C-CE92-97E7AF05E6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969724" y="15064432"/>
                <a:ext cx="8200800" cy="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7AA951A0-A680-9DA7-D7B7-94EF099E8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172962" y="3798813"/>
                <a:ext cx="0" cy="1126800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74752DDD-606F-8410-EF36-47E3628DED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972105" y="15066813"/>
                <a:ext cx="0" cy="313200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6DF50703-0E06-7E10-7259-82570FDD21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60467" y="18198551"/>
                <a:ext cx="8208000" cy="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仕上枠">
              <a:extLst>
                <a:ext uri="{FF2B5EF4-FFF2-40B4-BE49-F238E27FC236}">
                  <a16:creationId xmlns:a16="http://schemas.microsoft.com/office/drawing/2014/main" id="{8471722D-408A-0DF4-A67D-7A474FFE35E7}"/>
                </a:ext>
              </a:extLst>
            </p:cNvPr>
            <p:cNvGrpSpPr>
              <a:grpSpLocks/>
            </p:cNvGrpSpPr>
            <p:nvPr/>
          </p:nvGrpSpPr>
          <p:grpSpPr>
            <a:xfrm>
              <a:off x="4148137" y="3884079"/>
              <a:ext cx="16918085" cy="14239520"/>
              <a:chOff x="4148137" y="3905508"/>
              <a:chExt cx="16918085" cy="14239520"/>
            </a:xfrm>
          </p:grpSpPr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8D468A3D-A0F3-2215-B118-D32F2258A45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46222" y="3905508"/>
                <a:ext cx="7920000" cy="11052000"/>
              </a:xfrm>
              <a:prstGeom prst="rect">
                <a:avLst/>
              </a:prstGeom>
              <a:noFill/>
              <a:ln w="381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BBE24070-302A-53EF-489C-B098F1FFF9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46222" y="14957508"/>
                <a:ext cx="0" cy="180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9ACCA095-A6A5-B4CA-63F6-134952DAB44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47278" y="15135127"/>
                <a:ext cx="73188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7BD028F8-523B-8EC2-98E2-F35AC300D4E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3146222" y="3905508"/>
                <a:ext cx="7920000" cy="11052000"/>
              </a:xfrm>
              <a:prstGeom prst="rect">
                <a:avLst/>
              </a:prstGeom>
              <a:noFill/>
              <a:ln w="381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6D39F01B-1B63-D86F-7B80-7101846CAE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365317" y="14957508"/>
                <a:ext cx="0" cy="180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>
                <a:extLst>
                  <a:ext uri="{FF2B5EF4-FFF2-40B4-BE49-F238E27FC236}">
                    <a16:creationId xmlns:a16="http://schemas.microsoft.com/office/drawing/2014/main" id="{DDF66EFF-354F-1183-0F69-7D014CAA45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966222" y="14957508"/>
                <a:ext cx="180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コネクタ 14">
                <a:extLst>
                  <a:ext uri="{FF2B5EF4-FFF2-40B4-BE49-F238E27FC236}">
                    <a16:creationId xmlns:a16="http://schemas.microsoft.com/office/drawing/2014/main" id="{DB780EEB-D3B1-6286-78AA-3C6200106E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966222" y="3905508"/>
                <a:ext cx="180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コネクタ 15">
                <a:extLst>
                  <a:ext uri="{FF2B5EF4-FFF2-40B4-BE49-F238E27FC236}">
                    <a16:creationId xmlns:a16="http://schemas.microsoft.com/office/drawing/2014/main" id="{22D82CD3-339E-DEBE-5B42-BDB54D1018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66221" y="14947984"/>
                <a:ext cx="180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>
                <a:extLst>
                  <a:ext uri="{FF2B5EF4-FFF2-40B4-BE49-F238E27FC236}">
                    <a16:creationId xmlns:a16="http://schemas.microsoft.com/office/drawing/2014/main" id="{3BB4C378-D4D1-54C5-88C3-5DCE3D2581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66221" y="12016665"/>
                <a:ext cx="180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線コネクタ 17">
                <a:extLst>
                  <a:ext uri="{FF2B5EF4-FFF2-40B4-BE49-F238E27FC236}">
                    <a16:creationId xmlns:a16="http://schemas.microsoft.com/office/drawing/2014/main" id="{76A72DE5-C7D3-E9D3-02CD-F0A68FDC67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66221" y="12016665"/>
                <a:ext cx="0" cy="2931319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コネクタ 19">
                <a:extLst>
                  <a:ext uri="{FF2B5EF4-FFF2-40B4-BE49-F238E27FC236}">
                    <a16:creationId xmlns:a16="http://schemas.microsoft.com/office/drawing/2014/main" id="{80285F20-BA3B-385C-0EB1-AA8D435F3F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48138" y="14820900"/>
                <a:ext cx="718083" cy="127084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>
                <a:extLst>
                  <a:ext uri="{FF2B5EF4-FFF2-40B4-BE49-F238E27FC236}">
                    <a16:creationId xmlns:a16="http://schemas.microsoft.com/office/drawing/2014/main" id="{CB5894C0-9706-7E1D-3535-FA673CA3EE4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48137" y="12016666"/>
                <a:ext cx="718083" cy="127084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C39992B3-975A-A5C1-3D95-D7E63243D1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48137" y="12143750"/>
                <a:ext cx="0" cy="26748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7" name="ポケット">
                <a:extLst>
                  <a:ext uri="{FF2B5EF4-FFF2-40B4-BE49-F238E27FC236}">
                    <a16:creationId xmlns:a16="http://schemas.microsoft.com/office/drawing/2014/main" id="{3C3CEDF2-EB8F-44FC-A136-78AF49AF18DD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5046222" y="14138356"/>
                <a:ext cx="7319095" cy="4006672"/>
                <a:chOff x="5046222" y="14138356"/>
                <a:chExt cx="7319095" cy="4006672"/>
              </a:xfrm>
            </p:grpSpPr>
            <p:cxnSp>
              <p:nvCxnSpPr>
                <p:cNvPr id="10" name="直線コネクタ 9">
                  <a:extLst>
                    <a:ext uri="{FF2B5EF4-FFF2-40B4-BE49-F238E27FC236}">
                      <a16:creationId xmlns:a16="http://schemas.microsoft.com/office/drawing/2014/main" id="{AF7A645C-7586-A7DE-CB6E-F87542842A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47018" y="15140912"/>
                  <a:ext cx="0" cy="295200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直線コネクタ 18">
                  <a:extLst>
                    <a:ext uri="{FF2B5EF4-FFF2-40B4-BE49-F238E27FC236}">
                      <a16:creationId xmlns:a16="http://schemas.microsoft.com/office/drawing/2014/main" id="{15F236E1-BED3-ACFB-5943-D42BCD01E6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46222" y="18092912"/>
                  <a:ext cx="5669403" cy="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円弧 25">
                  <a:extLst>
                    <a:ext uri="{FF2B5EF4-FFF2-40B4-BE49-F238E27FC236}">
                      <a16:creationId xmlns:a16="http://schemas.microsoft.com/office/drawing/2014/main" id="{9FD0DBE0-2CB6-759C-642A-61CC15A98C17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279953">
                  <a:off x="10145688" y="14766772"/>
                  <a:ext cx="2007407" cy="3378256"/>
                </a:xfrm>
                <a:prstGeom prst="arc">
                  <a:avLst>
                    <a:gd name="adj1" fmla="val 21475925"/>
                    <a:gd name="adj2" fmla="val 4369189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6" name="円弧 35">
                  <a:extLst>
                    <a:ext uri="{FF2B5EF4-FFF2-40B4-BE49-F238E27FC236}">
                      <a16:creationId xmlns:a16="http://schemas.microsoft.com/office/drawing/2014/main" id="{E287F90A-D2D9-CEBD-052C-AFEA7C0CDE73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20252390">
                  <a:off x="10380476" y="17504429"/>
                  <a:ext cx="1189405" cy="520338"/>
                </a:xfrm>
                <a:prstGeom prst="arc">
                  <a:avLst>
                    <a:gd name="adj1" fmla="val 4962066"/>
                    <a:gd name="adj2" fmla="val 9098940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" name="円弧 38">
                  <a:extLst>
                    <a:ext uri="{FF2B5EF4-FFF2-40B4-BE49-F238E27FC236}">
                      <a16:creationId xmlns:a16="http://schemas.microsoft.com/office/drawing/2014/main" id="{8C136B24-0EF8-1798-03F8-3CEE7E6E4DC7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5959576">
                  <a:off x="9941032" y="15223117"/>
                  <a:ext cx="3465171" cy="1295649"/>
                </a:xfrm>
                <a:prstGeom prst="arc">
                  <a:avLst>
                    <a:gd name="adj1" fmla="val 13745887"/>
                    <a:gd name="adj2" fmla="val 19542156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cxnSp>
              <p:nvCxnSpPr>
                <p:cNvPr id="40" name="直線コネクタ 39">
                  <a:extLst>
                    <a:ext uri="{FF2B5EF4-FFF2-40B4-BE49-F238E27FC236}">
                      <a16:creationId xmlns:a16="http://schemas.microsoft.com/office/drawing/2014/main" id="{7829DC05-3319-5389-9D0E-8CEDF4A177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365317" y="15137508"/>
                  <a:ext cx="0" cy="304898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7" name="円弧 46">
                <a:extLst>
                  <a:ext uri="{FF2B5EF4-FFF2-40B4-BE49-F238E27FC236}">
                    <a16:creationId xmlns:a16="http://schemas.microsoft.com/office/drawing/2014/main" id="{ACCCDF3F-AF70-F06D-3353-9ABDBCE2760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576998" y="17267299"/>
                <a:ext cx="828000" cy="828000"/>
              </a:xfrm>
              <a:prstGeom prst="arc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円弧 52">
                <a:extLst>
                  <a:ext uri="{FF2B5EF4-FFF2-40B4-BE49-F238E27FC236}">
                    <a16:creationId xmlns:a16="http://schemas.microsoft.com/office/drawing/2014/main" id="{EF2048A7-33DB-219D-E946-911683B11AAB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 flipV="1">
                <a:off x="10014218" y="15130364"/>
                <a:ext cx="828000" cy="828000"/>
              </a:xfrm>
              <a:prstGeom prst="arc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" name="名刺スリット">
                <a:extLst>
                  <a:ext uri="{FF2B5EF4-FFF2-40B4-BE49-F238E27FC236}">
                    <a16:creationId xmlns:a16="http://schemas.microsoft.com/office/drawing/2014/main" id="{7F8FA274-8399-C333-E232-5E37698CE569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6940907" y="15494426"/>
                <a:ext cx="3533991" cy="2234778"/>
                <a:chOff x="6940907" y="15494426"/>
                <a:chExt cx="3533991" cy="2234778"/>
              </a:xfrm>
            </p:grpSpPr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009A06F7-C41B-1C91-3C7B-67BAB9D03814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940907" y="17224144"/>
                  <a:ext cx="72000" cy="72000"/>
                </a:xfrm>
                <a:prstGeom prst="ellipse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3BF90347-2177-64EC-00E6-9BB7C2BF8300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7371379" y="17657204"/>
                  <a:ext cx="72000" cy="72000"/>
                </a:xfrm>
                <a:prstGeom prst="ellipse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C63E4BBC-9C93-801E-E4A4-2AB54858ECD6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0402898" y="15920318"/>
                  <a:ext cx="72000" cy="72000"/>
                </a:xfrm>
                <a:prstGeom prst="ellipse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DC7A6DEF-DA13-6864-B17C-E96C951F514E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9971075" y="15494426"/>
                  <a:ext cx="72000" cy="72000"/>
                </a:xfrm>
                <a:prstGeom prst="ellipse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" name="内枠">
              <a:extLst>
                <a:ext uri="{FF2B5EF4-FFF2-40B4-BE49-F238E27FC236}">
                  <a16:creationId xmlns:a16="http://schemas.microsoft.com/office/drawing/2014/main" id="{0C947DA7-0207-5754-6CD6-2A8CAB864D76}"/>
                </a:ext>
              </a:extLst>
            </p:cNvPr>
            <p:cNvGrpSpPr>
              <a:grpSpLocks/>
            </p:cNvGrpSpPr>
            <p:nvPr/>
          </p:nvGrpSpPr>
          <p:grpSpPr>
            <a:xfrm>
              <a:off x="5154219" y="3992079"/>
              <a:ext cx="15806834" cy="13971489"/>
              <a:chOff x="5154219" y="4013508"/>
              <a:chExt cx="15806834" cy="13971489"/>
            </a:xfrm>
          </p:grpSpPr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0D46C36F-0CF9-F9EE-DD5E-95092B17926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3257053" y="4013508"/>
                <a:ext cx="7704000" cy="10836000"/>
              </a:xfrm>
              <a:prstGeom prst="rect">
                <a:avLst/>
              </a:prstGeom>
              <a:noFill/>
              <a:ln w="381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3707ECF3-F7D6-7244-F58D-83115A0DA32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154222" y="4013508"/>
                <a:ext cx="7704000" cy="10836000"/>
              </a:xfrm>
              <a:prstGeom prst="rect">
                <a:avLst/>
              </a:prstGeom>
              <a:noFill/>
              <a:ln w="381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69" name="直線コネクタ 68">
                <a:extLst>
                  <a:ext uri="{FF2B5EF4-FFF2-40B4-BE49-F238E27FC236}">
                    <a16:creationId xmlns:a16="http://schemas.microsoft.com/office/drawing/2014/main" id="{5CE5552D-B32E-419A-762B-F0D85336043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4221" y="15248997"/>
                <a:ext cx="0" cy="2736000"/>
              </a:xfrm>
              <a:prstGeom prst="line">
                <a:avLst/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>
                <a:extLst>
                  <a:ext uri="{FF2B5EF4-FFF2-40B4-BE49-F238E27FC236}">
                    <a16:creationId xmlns:a16="http://schemas.microsoft.com/office/drawing/2014/main" id="{2DEB5004-6AC9-CCA7-AFD2-2547CB95276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154221" y="17984997"/>
                <a:ext cx="5596399" cy="0"/>
              </a:xfrm>
              <a:prstGeom prst="line">
                <a:avLst/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円弧 71">
                <a:extLst>
                  <a:ext uri="{FF2B5EF4-FFF2-40B4-BE49-F238E27FC236}">
                    <a16:creationId xmlns:a16="http://schemas.microsoft.com/office/drawing/2014/main" id="{EAC8C036-95D0-0938-1D52-7441701566AE}"/>
                  </a:ext>
                </a:extLst>
              </p:cNvPr>
              <p:cNvSpPr>
                <a:spLocks/>
              </p:cNvSpPr>
              <p:nvPr/>
            </p:nvSpPr>
            <p:spPr>
              <a:xfrm rot="3733090">
                <a:off x="10731903" y="16984745"/>
                <a:ext cx="576069" cy="1235549"/>
              </a:xfrm>
              <a:prstGeom prst="arc">
                <a:avLst>
                  <a:gd name="adj1" fmla="val 18245431"/>
                  <a:gd name="adj2" fmla="val 3806893"/>
                </a:avLst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4" name="円弧 73">
                <a:extLst>
                  <a:ext uri="{FF2B5EF4-FFF2-40B4-BE49-F238E27FC236}">
                    <a16:creationId xmlns:a16="http://schemas.microsoft.com/office/drawing/2014/main" id="{B9B759F4-3640-855F-A0A2-D939C2B7253F}"/>
                  </a:ext>
                </a:extLst>
              </p:cNvPr>
              <p:cNvSpPr>
                <a:spLocks/>
              </p:cNvSpPr>
              <p:nvPr/>
            </p:nvSpPr>
            <p:spPr>
              <a:xfrm rot="7155237">
                <a:off x="10624715" y="16671567"/>
                <a:ext cx="1878448" cy="610981"/>
              </a:xfrm>
              <a:prstGeom prst="arc">
                <a:avLst>
                  <a:gd name="adj1" fmla="val 12494850"/>
                  <a:gd name="adj2" fmla="val 20509466"/>
                </a:avLst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5" name="円弧 74">
                <a:extLst>
                  <a:ext uri="{FF2B5EF4-FFF2-40B4-BE49-F238E27FC236}">
                    <a16:creationId xmlns:a16="http://schemas.microsoft.com/office/drawing/2014/main" id="{351CAAA6-25CD-38EE-08EF-A118E6295209}"/>
                  </a:ext>
                </a:extLst>
              </p:cNvPr>
              <p:cNvSpPr>
                <a:spLocks/>
              </p:cNvSpPr>
              <p:nvPr/>
            </p:nvSpPr>
            <p:spPr>
              <a:xfrm rot="6029973">
                <a:off x="10308097" y="15570669"/>
                <a:ext cx="2924854" cy="847271"/>
              </a:xfrm>
              <a:prstGeom prst="arc">
                <a:avLst>
                  <a:gd name="adj1" fmla="val 12939843"/>
                  <a:gd name="adj2" fmla="val 19710450"/>
                </a:avLst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76" name="直線コネクタ 75">
                <a:extLst>
                  <a:ext uri="{FF2B5EF4-FFF2-40B4-BE49-F238E27FC236}">
                    <a16:creationId xmlns:a16="http://schemas.microsoft.com/office/drawing/2014/main" id="{5D27912A-D10B-60F0-D8DC-FD371CF3F1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253419" y="15248997"/>
                <a:ext cx="0" cy="304898"/>
              </a:xfrm>
              <a:prstGeom prst="line">
                <a:avLst/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>
                <a:extLst>
                  <a:ext uri="{FF2B5EF4-FFF2-40B4-BE49-F238E27FC236}">
                    <a16:creationId xmlns:a16="http://schemas.microsoft.com/office/drawing/2014/main" id="{CFB4C3E8-AAF1-55D8-FCFE-397EDE5C37C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154219" y="15248997"/>
                <a:ext cx="7099200" cy="0"/>
              </a:xfrm>
              <a:prstGeom prst="line">
                <a:avLst/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" name="ページ数">
              <a:extLst>
                <a:ext uri="{FF2B5EF4-FFF2-40B4-BE49-F238E27FC236}">
                  <a16:creationId xmlns:a16="http://schemas.microsoft.com/office/drawing/2014/main" id="{A67A8600-AFD6-EE8F-2910-95621F3B0021}"/>
                </a:ext>
              </a:extLst>
            </p:cNvPr>
            <p:cNvGrpSpPr>
              <a:grpSpLocks/>
            </p:cNvGrpSpPr>
            <p:nvPr/>
          </p:nvGrpSpPr>
          <p:grpSpPr>
            <a:xfrm>
              <a:off x="7657406" y="3139265"/>
              <a:ext cx="10834949" cy="584964"/>
              <a:chOff x="7657406" y="3139265"/>
              <a:chExt cx="10834949" cy="584964"/>
            </a:xfrm>
          </p:grpSpPr>
          <p:sp>
            <p:nvSpPr>
              <p:cNvPr id="91" name="テキスト ボックス 90">
                <a:extLst>
                  <a:ext uri="{FF2B5EF4-FFF2-40B4-BE49-F238E27FC236}">
                    <a16:creationId xmlns:a16="http://schemas.microsoft.com/office/drawing/2014/main" id="{B8F170C2-4B67-087B-881A-094BD58FA69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657406" y="3139454"/>
                <a:ext cx="274206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裏表紙（</a:t>
                </a:r>
                <a:r>
                  <a:rPr kumimoji="1" lang="en-US" altLang="ja-JP" sz="3200" b="1" dirty="0">
                    <a:solidFill>
                      <a:srgbClr val="FF0000"/>
                    </a:solidFill>
                  </a:rPr>
                  <a:t>P4</a:t>
                </a:r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）</a:t>
                </a:r>
              </a:p>
            </p:txBody>
          </p:sp>
          <p:sp>
            <p:nvSpPr>
              <p:cNvPr id="92" name="テキスト ボックス 91">
                <a:extLst>
                  <a:ext uri="{FF2B5EF4-FFF2-40B4-BE49-F238E27FC236}">
                    <a16:creationId xmlns:a16="http://schemas.microsoft.com/office/drawing/2014/main" id="{C7092AF8-65E7-63C2-7E8F-AAF93B767F9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074295" y="3139265"/>
                <a:ext cx="2418060" cy="5819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表紙（</a:t>
                </a:r>
                <a:r>
                  <a:rPr kumimoji="1" lang="en-US" altLang="ja-JP" sz="3200" b="1" dirty="0">
                    <a:solidFill>
                      <a:srgbClr val="FF0000"/>
                    </a:solidFill>
                  </a:rPr>
                  <a:t>P1</a:t>
                </a:r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）</a:t>
                </a:r>
              </a:p>
            </p:txBody>
          </p:sp>
        </p:grpSp>
      </p:grpSp>
      <p:grpSp>
        <p:nvGrpSpPr>
          <p:cNvPr id="30" name="トンボ">
            <a:extLst>
              <a:ext uri="{FF2B5EF4-FFF2-40B4-BE49-F238E27FC236}">
                <a16:creationId xmlns:a16="http://schemas.microsoft.com/office/drawing/2014/main" id="{CB3AE1D2-156C-26EC-4B31-015433C99581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3707987" y="3446059"/>
            <a:ext cx="17784000" cy="15072138"/>
            <a:chOff x="3679187" y="3418248"/>
            <a:chExt cx="17784000" cy="15072138"/>
          </a:xfrm>
        </p:grpSpPr>
        <p:sp>
          <p:nvSpPr>
            <p:cNvPr id="32" name="L 字 31">
              <a:extLst>
                <a:ext uri="{FF2B5EF4-FFF2-40B4-BE49-F238E27FC236}">
                  <a16:creationId xmlns:a16="http://schemas.microsoft.com/office/drawing/2014/main" id="{CD2154CB-D00F-8257-E2F5-249127B5C9D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1031187" y="342471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L 字 32">
              <a:extLst>
                <a:ext uri="{FF2B5EF4-FFF2-40B4-BE49-F238E27FC236}">
                  <a16:creationId xmlns:a16="http://schemas.microsoft.com/office/drawing/2014/main" id="{B936B0F8-55FD-744F-98D0-41E582805FA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1139187" y="342471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L 字 33">
              <a:extLst>
                <a:ext uri="{FF2B5EF4-FFF2-40B4-BE49-F238E27FC236}">
                  <a16:creationId xmlns:a16="http://schemas.microsoft.com/office/drawing/2014/main" id="{9CE0FA3E-B441-A9F4-FB3B-FB0D8B9F08E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21031187" y="1814871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L 字 34">
              <a:extLst>
                <a:ext uri="{FF2B5EF4-FFF2-40B4-BE49-F238E27FC236}">
                  <a16:creationId xmlns:a16="http://schemas.microsoft.com/office/drawing/2014/main" id="{0DF1720A-B735-EF3F-874D-FCB526B3805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21139187" y="1804071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L 字 36">
              <a:extLst>
                <a:ext uri="{FF2B5EF4-FFF2-40B4-BE49-F238E27FC236}">
                  <a16:creationId xmlns:a16="http://schemas.microsoft.com/office/drawing/2014/main" id="{7A7A65B7-BC11-E77F-4840-39761003D2D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3679187" y="342471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L 字 37">
              <a:extLst>
                <a:ext uri="{FF2B5EF4-FFF2-40B4-BE49-F238E27FC236}">
                  <a16:creationId xmlns:a16="http://schemas.microsoft.com/office/drawing/2014/main" id="{7C66F470-974B-8D31-AFC8-B8B9E07ADE9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3679187" y="342471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L 字 40">
              <a:extLst>
                <a:ext uri="{FF2B5EF4-FFF2-40B4-BE49-F238E27FC236}">
                  <a16:creationId xmlns:a16="http://schemas.microsoft.com/office/drawing/2014/main" id="{95B41B89-3C4D-24CE-C6A8-433BAD2D82C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3679187" y="1814871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L 字 41">
              <a:extLst>
                <a:ext uri="{FF2B5EF4-FFF2-40B4-BE49-F238E27FC236}">
                  <a16:creationId xmlns:a16="http://schemas.microsoft.com/office/drawing/2014/main" id="{719FC8CD-980E-21AB-A3FE-659EA93142A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3679187" y="1804071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星: 4 pt 42">
              <a:extLst>
                <a:ext uri="{FF2B5EF4-FFF2-40B4-BE49-F238E27FC236}">
                  <a16:creationId xmlns:a16="http://schemas.microsoft.com/office/drawing/2014/main" id="{F9C0BC3D-486C-2DA7-9C53-EBD2DF361CF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121187" y="3424719"/>
              <a:ext cx="900000" cy="252000"/>
            </a:xfrm>
            <a:prstGeom prst="star4">
              <a:avLst>
                <a:gd name="adj" fmla="val 0"/>
              </a:avLst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星: 4 pt 43">
              <a:extLst>
                <a:ext uri="{FF2B5EF4-FFF2-40B4-BE49-F238E27FC236}">
                  <a16:creationId xmlns:a16="http://schemas.microsoft.com/office/drawing/2014/main" id="{1F9C5F20-BFD9-4F3B-6576-7207C5B0E8B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121187" y="18220719"/>
              <a:ext cx="900000" cy="252000"/>
            </a:xfrm>
            <a:prstGeom prst="star4">
              <a:avLst>
                <a:gd name="adj" fmla="val 0"/>
              </a:avLst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星: 4 pt 44">
              <a:extLst>
                <a:ext uri="{FF2B5EF4-FFF2-40B4-BE49-F238E27FC236}">
                  <a16:creationId xmlns:a16="http://schemas.microsoft.com/office/drawing/2014/main" id="{96D1D3FF-56EB-EA69-1328-E8121DD28E7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5400000">
              <a:off x="3355187" y="10822719"/>
              <a:ext cx="900000" cy="252000"/>
            </a:xfrm>
            <a:prstGeom prst="star4">
              <a:avLst>
                <a:gd name="adj" fmla="val 0"/>
              </a:avLst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星: 4 pt 45">
              <a:extLst>
                <a:ext uri="{FF2B5EF4-FFF2-40B4-BE49-F238E27FC236}">
                  <a16:creationId xmlns:a16="http://schemas.microsoft.com/office/drawing/2014/main" id="{95F986A3-1791-1089-0DA9-84E4F67D465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5400000">
              <a:off x="20887187" y="10822719"/>
              <a:ext cx="900000" cy="252000"/>
            </a:xfrm>
            <a:prstGeom prst="star4">
              <a:avLst>
                <a:gd name="adj" fmla="val 0"/>
              </a:avLst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4F9FC55B-EE49-CAEE-92EB-336BB19E25ED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4838652" y="3459896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8A263B90-7FB7-2476-20B9-6E189535E08F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5016623" y="3461108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04EC75DD-F10C-D0E4-A462-6E5C2A92F350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2937451" y="3420628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93B8634C-5FC9-5978-FFDC-BEA78F307308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118033" y="3418248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3FEF63A7-4938-A535-EB58-28BCAAB108E9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117770" y="15013043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642F82F5-340E-1027-0DB3-D3FF377384D7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2937422" y="15015421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B38EE871-7AF3-2B7B-1BDC-A887BA802869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21031187" y="15016394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24FE411E-BE6E-3BE6-DDF1-9B7848E7622F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21140727" y="14908268"/>
              <a:ext cx="288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22E138A2-28A1-53FD-DFD5-6368C221AAD3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21142770" y="15085788"/>
              <a:ext cx="288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82A410C7-89E4-FE1D-9D0F-330A65DC4722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3807052" y="15085887"/>
              <a:ext cx="288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93322C6C-2B0B-B70A-9FA9-48B383BF83FD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2938150" y="18202159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4F056064-A0BF-4C78-9AD2-608A5955853C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116997" y="18202386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64F0969A-A9FC-87C3-6D5C-624EDD4972D8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4838652" y="18151752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A6BC9D04-F22E-9862-0B76-4944EAFDED85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5017421" y="18151100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13D0687B-005F-F90E-926D-88D55A93AE93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3807064" y="14908268"/>
              <a:ext cx="288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仕様説明">
            <a:extLst>
              <a:ext uri="{FF2B5EF4-FFF2-40B4-BE49-F238E27FC236}">
                <a16:creationId xmlns:a16="http://schemas.microsoft.com/office/drawing/2014/main" id="{229FA530-49FD-67AF-769E-582C3DAF35F9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548130" y="473109"/>
            <a:ext cx="24005743" cy="1586972"/>
            <a:chOff x="812571" y="454390"/>
            <a:chExt cx="22864921" cy="1192371"/>
          </a:xfrm>
        </p:grpSpPr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D3F67F3E-5991-A6A4-7577-76768DA792B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12571" y="454390"/>
              <a:ext cx="8733886" cy="1146914"/>
            </a:xfrm>
            <a:prstGeom prst="rect">
              <a:avLst/>
            </a:prstGeom>
            <a:noFill/>
            <a:ln w="127000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A4</a:t>
              </a:r>
              <a:r>
                <a:rPr kumimoji="1" lang="ja-JP" altLang="en-US" sz="6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片ポケット</a:t>
              </a:r>
              <a:r>
                <a:rPr kumimoji="1" lang="en-US" altLang="ja-JP" sz="6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5</a:t>
              </a:r>
              <a:r>
                <a:rPr kumimoji="1" lang="ja-JP" altLang="en-US" sz="6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㎜マチ</a:t>
              </a:r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F632DB13-E05E-3C93-4BB2-0AA052747B6F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773399" y="467398"/>
              <a:ext cx="7014022" cy="1179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仕上げサイズ：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220×307×5</a:t>
              </a:r>
            </a:p>
            <a:p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展開サイズ：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470×394</a:t>
              </a:r>
            </a:p>
            <a:p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ポケットサイズ：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203×82</a:t>
              </a:r>
              <a:endParaRPr kumimoji="1" lang="ja-JP" altLang="en-US" sz="32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18D5C2C0-213E-11AA-95AF-213A2294AE1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1401629" y="467398"/>
              <a:ext cx="2275863" cy="1179363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6600" b="1" dirty="0"/>
                <a:t>表面</a:t>
              </a:r>
            </a:p>
          </p:txBody>
        </p:sp>
      </p:grpSp>
      <p:sp>
        <p:nvSpPr>
          <p:cNvPr id="96" name="スリット選択">
            <a:extLst>
              <a:ext uri="{FF2B5EF4-FFF2-40B4-BE49-F238E27FC236}">
                <a16:creationId xmlns:a16="http://schemas.microsoft.com/office/drawing/2014/main" id="{2EC72D41-2ABF-C60C-C80D-9045D596699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548130" y="19440227"/>
            <a:ext cx="10084192" cy="2134327"/>
          </a:xfrm>
          <a:prstGeom prst="roundRect">
            <a:avLst/>
          </a:prstGeom>
          <a:noFill/>
          <a:ln w="5715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000" b="1" dirty="0">
                <a:solidFill>
                  <a:schemeClr val="tx1"/>
                </a:solidFill>
              </a:rPr>
              <a:t>●名刺スリット：　　あり　・　なし</a:t>
            </a:r>
            <a:endParaRPr kumimoji="1" lang="en-US" altLang="ja-JP" sz="2000" b="1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kumimoji="1" lang="ja-JP" altLang="en-US" sz="3600" b="1" dirty="0">
                <a:solidFill>
                  <a:schemeClr val="tx1"/>
                </a:solidFill>
              </a:rPr>
              <a:t>　</a:t>
            </a:r>
            <a:r>
              <a:rPr kumimoji="1" lang="en-US" altLang="ja-JP" sz="3600" b="1" dirty="0">
                <a:solidFill>
                  <a:schemeClr val="tx1"/>
                </a:solidFill>
              </a:rPr>
              <a:t>※</a:t>
            </a:r>
            <a:r>
              <a:rPr kumimoji="1" lang="ja-JP" altLang="en-US" sz="3600" b="1" dirty="0">
                <a:solidFill>
                  <a:schemeClr val="tx1"/>
                </a:solidFill>
              </a:rPr>
              <a:t>希望される方に丸をお願いいたします。</a:t>
            </a:r>
          </a:p>
        </p:txBody>
      </p:sp>
      <p:sp>
        <p:nvSpPr>
          <p:cNvPr id="97" name="注意書き">
            <a:extLst>
              <a:ext uri="{FF2B5EF4-FFF2-40B4-BE49-F238E27FC236}">
                <a16:creationId xmlns:a16="http://schemas.microsoft.com/office/drawing/2014/main" id="{D6842DEF-5CC1-222D-35F9-BF4EE40CB93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1700756" y="19385536"/>
            <a:ext cx="138796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3600" dirty="0"/>
              <a:t>※PowerPoint</a:t>
            </a:r>
            <a:r>
              <a:rPr kumimoji="1" lang="ja-JP" altLang="en-US" sz="3600" dirty="0"/>
              <a:t>のテンプレートを利用したデータ制作の手順は</a:t>
            </a:r>
            <a:endParaRPr kumimoji="1" lang="en-US" altLang="ja-JP" sz="360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dirty="0"/>
              <a:t>　</a:t>
            </a:r>
            <a:r>
              <a:rPr kumimoji="1" lang="en-US" altLang="ja-JP" sz="3600" dirty="0"/>
              <a:t>PDF</a:t>
            </a:r>
            <a:r>
              <a:rPr kumimoji="1" lang="ja-JP" altLang="en-US" sz="3600" dirty="0"/>
              <a:t>「データ作成の手順</a:t>
            </a:r>
            <a:r>
              <a:rPr kumimoji="1" lang="en-US" altLang="ja-JP" sz="3600" dirty="0"/>
              <a:t>(PowerPoint</a:t>
            </a:r>
            <a:r>
              <a:rPr kumimoji="1" lang="ja-JP" altLang="en-US" sz="3600" dirty="0"/>
              <a:t>用</a:t>
            </a:r>
            <a:r>
              <a:rPr kumimoji="1" lang="en-US" altLang="ja-JP" sz="3600" dirty="0"/>
              <a:t>)</a:t>
            </a:r>
            <a:r>
              <a:rPr kumimoji="1" lang="ja-JP" altLang="en-US" sz="3600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dirty="0"/>
              <a:t>「チェックリスト</a:t>
            </a:r>
            <a:r>
              <a:rPr kumimoji="1" lang="en-US" altLang="ja-JP" sz="3600" b="1" dirty="0"/>
              <a:t>(PowerPoint</a:t>
            </a:r>
            <a:r>
              <a:rPr kumimoji="1" lang="ja-JP" altLang="en-US" sz="3600" b="1" dirty="0"/>
              <a:t>用</a:t>
            </a:r>
            <a:r>
              <a:rPr kumimoji="1" lang="en-US" altLang="ja-JP" sz="3600" b="1" dirty="0"/>
              <a:t>)</a:t>
            </a:r>
            <a:r>
              <a:rPr kumimoji="1" lang="ja-JP" altLang="en-US" sz="3600" b="1" dirty="0"/>
              <a:t>」の項目をご確認の上、</a:t>
            </a:r>
            <a:endParaRPr kumimoji="1" lang="en-US" altLang="ja-JP" sz="3600" b="1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u="none" baseline="0" dirty="0">
                <a:uFill>
                  <a:solidFill>
                    <a:srgbClr val="FF0000"/>
                  </a:solidFill>
                </a:uFill>
              </a:rPr>
              <a:t>  </a:t>
            </a:r>
            <a:r>
              <a:rPr kumimoji="1" lang="en-US" altLang="ja-JP" sz="3600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sz="3600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sz="3600" b="1" dirty="0"/>
              <a:t>ご入稿ください。</a:t>
            </a:r>
          </a:p>
        </p:txBody>
      </p:sp>
      <p:sp>
        <p:nvSpPr>
          <p:cNvPr id="2" name="商品コード">
            <a:extLst>
              <a:ext uri="{FF2B5EF4-FFF2-40B4-BE49-F238E27FC236}">
                <a16:creationId xmlns:a16="http://schemas.microsoft.com/office/drawing/2014/main" id="{768EC897-1C50-B0B9-E476-F3D321BED67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0696712" y="18645534"/>
            <a:ext cx="1949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0" i="0" dirty="0">
                <a:solidFill>
                  <a:srgbClr val="333333"/>
                </a:solidFill>
                <a:effectLst/>
                <a:highlight>
                  <a:srgbClr val="F6F6F6"/>
                </a:highlight>
                <a:latin typeface="Helvetica Neue"/>
              </a:rPr>
              <a:t>A4T-KPN5M</a:t>
            </a:r>
            <a:endParaRPr kumimoji="1" lang="ja-JP" alt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2256202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2519995" rtl="0" eaLnBrk="1" latinLnBrk="0" hangingPunct="1">
        <a:lnSpc>
          <a:spcPct val="90000"/>
        </a:lnSpc>
        <a:spcBef>
          <a:spcPct val="0"/>
        </a:spcBef>
        <a:buNone/>
        <a:defRPr kumimoji="1"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kumimoji="1"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916" userDrawn="1">
          <p15:clr>
            <a:srgbClr val="F26B43"/>
          </p15:clr>
        </p15:guide>
        <p15:guide id="2" pos="793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834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Helvetica Neue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美津雄 田村</dc:creator>
  <cp:lastModifiedBy>美津雄 田村</cp:lastModifiedBy>
  <cp:revision>19</cp:revision>
  <dcterms:created xsi:type="dcterms:W3CDTF">2024-04-15T06:59:51Z</dcterms:created>
  <dcterms:modified xsi:type="dcterms:W3CDTF">2024-06-25T01:33:14Z</dcterms:modified>
</cp:coreProperties>
</file>