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25199975" cy="2159952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803" userDrawn="1">
          <p15:clr>
            <a:srgbClr val="A4A3A4"/>
          </p15:clr>
        </p15:guide>
        <p15:guide id="2" pos="793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CC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25" autoAdjust="0"/>
    <p:restoredTop sz="96242" autoAdjust="0"/>
  </p:normalViewPr>
  <p:slideViewPr>
    <p:cSldViewPr snapToGrid="0">
      <p:cViewPr varScale="1">
        <p:scale>
          <a:sx n="32" d="100"/>
          <a:sy n="32" d="100"/>
        </p:scale>
        <p:origin x="366" y="90"/>
      </p:cViewPr>
      <p:guideLst>
        <p:guide orient="horz" pos="6803"/>
        <p:guide pos="79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7243293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803" userDrawn="1">
          <p15:clr>
            <a:srgbClr val="FBAE40"/>
          </p15:clr>
        </p15:guide>
        <p15:guide id="2" pos="7937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名刺スリット選択">
            <a:extLst>
              <a:ext uri="{FF2B5EF4-FFF2-40B4-BE49-F238E27FC236}">
                <a16:creationId xmlns:a16="http://schemas.microsoft.com/office/drawing/2014/main" id="{35B60F5E-87BD-BE36-EC4C-049F454785D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455004" y="19325601"/>
            <a:ext cx="9364858" cy="1938214"/>
          </a:xfrm>
          <a:prstGeom prst="roundRect">
            <a:avLst/>
          </a:prstGeom>
          <a:noFill/>
          <a:ln w="57150">
            <a:solidFill>
              <a:srgbClr val="FFC000"/>
            </a:solidFill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3200" b="1" dirty="0">
                <a:solidFill>
                  <a:schemeClr val="tx1"/>
                </a:solidFill>
              </a:rPr>
              <a:t>●名刺スリット： あり ・ なし</a:t>
            </a:r>
            <a:endParaRPr kumimoji="1" lang="en-US" altLang="ja-JP" sz="3200" b="1" dirty="0">
              <a:solidFill>
                <a:schemeClr val="tx1"/>
              </a:solidFill>
            </a:endParaRPr>
          </a:p>
          <a:p>
            <a:endParaRPr kumimoji="1" lang="en-US" altLang="ja-JP" sz="1600" b="1" dirty="0">
              <a:solidFill>
                <a:schemeClr val="tx1"/>
              </a:solidFill>
            </a:endParaRPr>
          </a:p>
          <a:p>
            <a:r>
              <a:rPr kumimoji="1" lang="ja-JP" altLang="en-US" sz="3200" b="1" dirty="0">
                <a:solidFill>
                  <a:schemeClr val="tx1"/>
                </a:solidFill>
              </a:rPr>
              <a:t>　</a:t>
            </a:r>
            <a:r>
              <a:rPr kumimoji="1" lang="en-US" altLang="ja-JP" sz="3200" b="1" dirty="0">
                <a:solidFill>
                  <a:schemeClr val="tx1"/>
                </a:solidFill>
              </a:rPr>
              <a:t>※</a:t>
            </a:r>
            <a:r>
              <a:rPr kumimoji="1" lang="ja-JP" altLang="en-US" sz="3200" b="1" dirty="0">
                <a:solidFill>
                  <a:schemeClr val="tx1"/>
                </a:solidFill>
              </a:rPr>
              <a:t>希望される方に丸をお願いいたします。</a:t>
            </a:r>
          </a:p>
        </p:txBody>
      </p: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8C90E9B1-BDF7-DBC6-D404-583BED0F7CFC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12471242" y="19325601"/>
            <a:ext cx="12728734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dirty="0"/>
              <a:t>※PowerPoint</a:t>
            </a:r>
            <a:r>
              <a:rPr kumimoji="1" lang="ja-JP" altLang="en-US" sz="3200" dirty="0"/>
              <a:t>のテンプレートを利用したデータ制作の手順は</a:t>
            </a:r>
            <a:endParaRPr kumimoji="1" lang="en-US" altLang="ja-JP" sz="3200" dirty="0"/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3200" dirty="0"/>
              <a:t>　</a:t>
            </a:r>
            <a:r>
              <a:rPr kumimoji="1" lang="en-US" altLang="ja-JP" sz="3200" dirty="0"/>
              <a:t>PDF</a:t>
            </a:r>
            <a:r>
              <a:rPr kumimoji="1" lang="ja-JP" altLang="en-US" sz="3200" dirty="0"/>
              <a:t>「データ作成の手順</a:t>
            </a:r>
            <a:r>
              <a:rPr kumimoji="1" lang="en-US" altLang="ja-JP" sz="3200" dirty="0"/>
              <a:t>(PowerPoint</a:t>
            </a:r>
            <a:r>
              <a:rPr kumimoji="1" lang="ja-JP" altLang="en-US" sz="3200" dirty="0"/>
              <a:t>用</a:t>
            </a:r>
            <a:r>
              <a:rPr kumimoji="1" lang="en-US" altLang="ja-JP" sz="3200" dirty="0"/>
              <a:t>)</a:t>
            </a:r>
            <a:r>
              <a:rPr kumimoji="1" lang="ja-JP" altLang="en-US" sz="3200" dirty="0"/>
              <a:t>」にてご確認ください。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3200" b="1" dirty="0"/>
              <a:t>「チェックリスト</a:t>
            </a:r>
            <a:r>
              <a:rPr kumimoji="1" lang="en-US" altLang="ja-JP" sz="3200" b="1" dirty="0"/>
              <a:t>(PowerPoint</a:t>
            </a:r>
            <a:r>
              <a:rPr kumimoji="1" lang="ja-JP" altLang="en-US" sz="3200" b="1" dirty="0"/>
              <a:t>用</a:t>
            </a:r>
            <a:r>
              <a:rPr kumimoji="1" lang="en-US" altLang="ja-JP" sz="3200" b="1" dirty="0"/>
              <a:t>)</a:t>
            </a:r>
            <a:r>
              <a:rPr kumimoji="1" lang="ja-JP" altLang="en-US" sz="3200" b="1" dirty="0"/>
              <a:t>」の項目をご確認の上、</a:t>
            </a:r>
            <a:endParaRPr kumimoji="1" lang="en-US" altLang="ja-JP" sz="3200" b="1" dirty="0"/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3200" b="1" u="none" baseline="0" dirty="0">
                <a:uFill>
                  <a:solidFill>
                    <a:srgbClr val="FF0000"/>
                  </a:solidFill>
                </a:uFill>
              </a:rPr>
              <a:t>  </a:t>
            </a:r>
            <a:r>
              <a:rPr kumimoji="1" lang="en-US" altLang="ja-JP" sz="3200" b="1" u="heavy" baseline="0" dirty="0">
                <a:uFill>
                  <a:solidFill>
                    <a:srgbClr val="FF0000"/>
                  </a:solidFill>
                </a:uFill>
              </a:rPr>
              <a:t>PDF</a:t>
            </a:r>
            <a:r>
              <a:rPr kumimoji="1" lang="ja-JP" altLang="en-US" sz="3200" b="1" u="heavy" baseline="0" dirty="0">
                <a:uFill>
                  <a:solidFill>
                    <a:srgbClr val="FF0000"/>
                  </a:solidFill>
                </a:uFill>
              </a:rPr>
              <a:t>に変換して</a:t>
            </a:r>
            <a:r>
              <a:rPr kumimoji="1" lang="ja-JP" altLang="en-US" sz="3200" b="1" dirty="0"/>
              <a:t>ご入稿ください。</a:t>
            </a:r>
          </a:p>
        </p:txBody>
      </p:sp>
      <p:sp>
        <p:nvSpPr>
          <p:cNvPr id="108" name="テキスト ボックス 107">
            <a:extLst>
              <a:ext uri="{FF2B5EF4-FFF2-40B4-BE49-F238E27FC236}">
                <a16:creationId xmlns:a16="http://schemas.microsoft.com/office/drawing/2014/main" id="{B0E523B9-AD79-FF53-79A5-279377EE5F55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19764568" y="17765762"/>
            <a:ext cx="202662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/>
              <a:t>B5T-KPN</a:t>
            </a:r>
            <a:endParaRPr kumimoji="1" lang="ja-JP" altLang="en-US" dirty="0"/>
          </a:p>
        </p:txBody>
      </p:sp>
      <p:grpSp>
        <p:nvGrpSpPr>
          <p:cNvPr id="136" name="仕様説明">
            <a:extLst>
              <a:ext uri="{FF2B5EF4-FFF2-40B4-BE49-F238E27FC236}">
                <a16:creationId xmlns:a16="http://schemas.microsoft.com/office/drawing/2014/main" id="{C4B797DE-4D94-9C3B-A3BA-6266BA5087FF}"/>
              </a:ext>
            </a:extLst>
          </p:cNvPr>
          <p:cNvGrpSpPr>
            <a:grpSpLocks noGrp="1" noUngrp="1" noRot="1" noMove="1" noResize="1"/>
          </p:cNvGrpSpPr>
          <p:nvPr userDrawn="1"/>
        </p:nvGrpSpPr>
        <p:grpSpPr>
          <a:xfrm>
            <a:off x="216719" y="284785"/>
            <a:ext cx="24761928" cy="1569659"/>
            <a:chOff x="-2637711" y="396325"/>
            <a:chExt cx="23585165" cy="1179363"/>
          </a:xfrm>
        </p:grpSpPr>
        <p:sp>
          <p:nvSpPr>
            <p:cNvPr id="137" name="正方形/長方形 136">
              <a:extLst>
                <a:ext uri="{FF2B5EF4-FFF2-40B4-BE49-F238E27FC236}">
                  <a16:creationId xmlns:a16="http://schemas.microsoft.com/office/drawing/2014/main" id="{30C4D80B-5105-102B-57B6-F405D4EC237D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-2637711" y="399857"/>
              <a:ext cx="13240229" cy="1107791"/>
            </a:xfrm>
            <a:prstGeom prst="rect">
              <a:avLst/>
            </a:prstGeom>
            <a:noFill/>
            <a:ln w="127000">
              <a:solidFill>
                <a:schemeClr val="tx2">
                  <a:lumMod val="75000"/>
                  <a:lumOff val="2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6600" b="1" dirty="0">
                  <a:solidFill>
                    <a:schemeClr val="tx2">
                      <a:lumMod val="75000"/>
                      <a:lumOff val="25000"/>
                    </a:schemeClr>
                  </a:solidFill>
                </a:rPr>
                <a:t>B5</a:t>
              </a:r>
              <a:r>
                <a:rPr kumimoji="1" lang="ja-JP" altLang="en-US" sz="6600" b="1" dirty="0">
                  <a:solidFill>
                    <a:schemeClr val="tx2">
                      <a:lumMod val="75000"/>
                      <a:lumOff val="25000"/>
                    </a:schemeClr>
                  </a:solidFill>
                </a:rPr>
                <a:t>片ポケット（オフセット印刷用）</a:t>
              </a:r>
            </a:p>
          </p:txBody>
        </p:sp>
        <p:sp>
          <p:nvSpPr>
            <p:cNvPr id="138" name="テキスト ボックス 137">
              <a:extLst>
                <a:ext uri="{FF2B5EF4-FFF2-40B4-BE49-F238E27FC236}">
                  <a16:creationId xmlns:a16="http://schemas.microsoft.com/office/drawing/2014/main" id="{0A9AF6E7-B09D-363C-FF7A-04FD66C1AAD9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0880760" y="396325"/>
              <a:ext cx="6722112" cy="11793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3200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仕上げサイズ：</a:t>
              </a:r>
              <a:r>
                <a:rPr kumimoji="1" lang="en-US" altLang="ja-JP" sz="3200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192×267</a:t>
              </a:r>
            </a:p>
            <a:p>
              <a:r>
                <a:rPr kumimoji="1" lang="ja-JP" altLang="en-US" sz="3200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展開サイズ：</a:t>
              </a:r>
              <a:r>
                <a:rPr kumimoji="1" lang="en-US" altLang="ja-JP" sz="3200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404×357</a:t>
              </a:r>
            </a:p>
            <a:p>
              <a:r>
                <a:rPr kumimoji="1" lang="ja-JP" altLang="en-US" sz="3200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ポケットサイズ：</a:t>
              </a:r>
              <a:r>
                <a:rPr kumimoji="1" lang="en-US" altLang="ja-JP" sz="3200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175×90</a:t>
              </a:r>
              <a:endParaRPr kumimoji="1" lang="ja-JP" altLang="en-US" sz="3200" b="1" dirty="0">
                <a:solidFill>
                  <a:schemeClr val="tx2">
                    <a:lumMod val="90000"/>
                    <a:lumOff val="10000"/>
                  </a:schemeClr>
                </a:solidFill>
              </a:endParaRPr>
            </a:p>
          </p:txBody>
        </p:sp>
        <p:sp>
          <p:nvSpPr>
            <p:cNvPr id="139" name="正方形/長方形 138">
              <a:extLst>
                <a:ext uri="{FF2B5EF4-FFF2-40B4-BE49-F238E27FC236}">
                  <a16:creationId xmlns:a16="http://schemas.microsoft.com/office/drawing/2014/main" id="{03E202B0-2987-DED1-F372-99285A352733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8671591" y="396325"/>
              <a:ext cx="2275863" cy="1179363"/>
            </a:xfrm>
            <a:prstGeom prst="rect">
              <a:avLst/>
            </a:prstGeom>
            <a:solidFill>
              <a:schemeClr val="tx2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6600" b="1" dirty="0"/>
                <a:t>表面</a:t>
              </a:r>
            </a:p>
          </p:txBody>
        </p:sp>
      </p:grpSp>
      <p:sp>
        <p:nvSpPr>
          <p:cNvPr id="142" name="注意書き">
            <a:extLst>
              <a:ext uri="{FF2B5EF4-FFF2-40B4-BE49-F238E27FC236}">
                <a16:creationId xmlns:a16="http://schemas.microsoft.com/office/drawing/2014/main" id="{1FB0AB7F-ADAC-1496-A59A-0ED4BE975166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191801" y="1948175"/>
            <a:ext cx="2509867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4000" b="1" dirty="0">
                <a:solidFill>
                  <a:srgbClr val="FF0000"/>
                </a:solidFill>
              </a:rPr>
              <a:t>≪注意≫ このテンプレートは</a:t>
            </a:r>
            <a:r>
              <a:rPr kumimoji="1" lang="en-US" altLang="ja-JP" sz="4000" b="1" dirty="0">
                <a:solidFill>
                  <a:srgbClr val="FF0000"/>
                </a:solidFill>
              </a:rPr>
              <a:t>【</a:t>
            </a:r>
            <a:r>
              <a:rPr kumimoji="1" lang="ja-JP" altLang="en-US" sz="4000" b="1" dirty="0">
                <a:solidFill>
                  <a:srgbClr val="FF0000"/>
                </a:solidFill>
              </a:rPr>
              <a:t>オフセット印刷</a:t>
            </a:r>
            <a:r>
              <a:rPr kumimoji="1" lang="en-US" altLang="ja-JP" sz="4000" b="1" dirty="0">
                <a:solidFill>
                  <a:srgbClr val="FF0000"/>
                </a:solidFill>
              </a:rPr>
              <a:t>】</a:t>
            </a:r>
            <a:r>
              <a:rPr kumimoji="1" lang="ja-JP" altLang="en-US" sz="4000" b="1" dirty="0">
                <a:solidFill>
                  <a:srgbClr val="FF0000"/>
                </a:solidFill>
              </a:rPr>
              <a:t>でご発注いただく方専用のテンプレートです。</a:t>
            </a:r>
          </a:p>
        </p:txBody>
      </p:sp>
      <p:grpSp>
        <p:nvGrpSpPr>
          <p:cNvPr id="135" name="フォルダ">
            <a:extLst>
              <a:ext uri="{FF2B5EF4-FFF2-40B4-BE49-F238E27FC236}">
                <a16:creationId xmlns:a16="http://schemas.microsoft.com/office/drawing/2014/main" id="{5FB5A9AF-AA21-55F1-1993-E39515A24B79}"/>
              </a:ext>
            </a:extLst>
          </p:cNvPr>
          <p:cNvGrpSpPr/>
          <p:nvPr userDrawn="1"/>
        </p:nvGrpSpPr>
        <p:grpSpPr>
          <a:xfrm>
            <a:off x="5327725" y="3650187"/>
            <a:ext cx="14652000" cy="13685323"/>
            <a:chOff x="5220568" y="3650187"/>
            <a:chExt cx="14652000" cy="13685323"/>
          </a:xfrm>
        </p:grpSpPr>
        <p:grpSp>
          <p:nvGrpSpPr>
            <p:cNvPr id="132" name="グループ化 131">
              <a:extLst>
                <a:ext uri="{FF2B5EF4-FFF2-40B4-BE49-F238E27FC236}">
                  <a16:creationId xmlns:a16="http://schemas.microsoft.com/office/drawing/2014/main" id="{40A15780-C6C0-48CA-8C0C-B36BE32717A9}"/>
                </a:ext>
              </a:extLst>
            </p:cNvPr>
            <p:cNvGrpSpPr/>
            <p:nvPr/>
          </p:nvGrpSpPr>
          <p:grpSpPr>
            <a:xfrm>
              <a:off x="5220568" y="4264013"/>
              <a:ext cx="14652000" cy="13071497"/>
              <a:chOff x="4967986" y="4259025"/>
              <a:chExt cx="14652000" cy="13071497"/>
            </a:xfrm>
          </p:grpSpPr>
          <p:grpSp>
            <p:nvGrpSpPr>
              <p:cNvPr id="65" name="黒枠">
                <a:extLst>
                  <a:ext uri="{FF2B5EF4-FFF2-40B4-BE49-F238E27FC236}">
                    <a16:creationId xmlns:a16="http://schemas.microsoft.com/office/drawing/2014/main" id="{40196174-EED4-8BAC-5340-ADD624A002A0}"/>
                  </a:ext>
                </a:extLst>
              </p:cNvPr>
              <p:cNvGrpSpPr>
                <a:grpSpLocks/>
              </p:cNvGrpSpPr>
              <p:nvPr/>
            </p:nvGrpSpPr>
            <p:grpSpPr>
              <a:xfrm>
                <a:off x="4967986" y="4373762"/>
                <a:ext cx="14544001" cy="12851038"/>
                <a:chOff x="4967986" y="4373762"/>
                <a:chExt cx="14544001" cy="12851038"/>
              </a:xfrm>
            </p:grpSpPr>
            <p:sp>
              <p:nvSpPr>
                <p:cNvPr id="7" name="正方形/長方形 6">
                  <a:extLst>
                    <a:ext uri="{FF2B5EF4-FFF2-40B4-BE49-F238E27FC236}">
                      <a16:creationId xmlns:a16="http://schemas.microsoft.com/office/drawing/2014/main" id="{7F45750C-1A91-E614-40AE-F17ECF11AADC}"/>
                    </a:ext>
                  </a:extLst>
                </p:cNvPr>
                <p:cNvSpPr>
                  <a:spLocks/>
                </p:cNvSpPr>
                <p:nvPr/>
              </p:nvSpPr>
              <p:spPr>
                <a:xfrm>
                  <a:off x="12599987" y="4373762"/>
                  <a:ext cx="6912000" cy="9612000"/>
                </a:xfrm>
                <a:prstGeom prst="rect">
                  <a:avLst/>
                </a:prstGeom>
                <a:noFill/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" name="正方形/長方形 7">
                  <a:extLst>
                    <a:ext uri="{FF2B5EF4-FFF2-40B4-BE49-F238E27FC236}">
                      <a16:creationId xmlns:a16="http://schemas.microsoft.com/office/drawing/2014/main" id="{90FE85A2-E76C-6471-E353-4D905064F8D0}"/>
                    </a:ext>
                  </a:extLst>
                </p:cNvPr>
                <p:cNvSpPr>
                  <a:spLocks/>
                </p:cNvSpPr>
                <p:nvPr/>
              </p:nvSpPr>
              <p:spPr>
                <a:xfrm>
                  <a:off x="5687987" y="4373762"/>
                  <a:ext cx="6912000" cy="9612000"/>
                </a:xfrm>
                <a:prstGeom prst="rect">
                  <a:avLst/>
                </a:prstGeom>
                <a:noFill/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cxnSp>
              <p:nvCxnSpPr>
                <p:cNvPr id="9" name="直線コネクタ 8">
                  <a:extLst>
                    <a:ext uri="{FF2B5EF4-FFF2-40B4-BE49-F238E27FC236}">
                      <a16:creationId xmlns:a16="http://schemas.microsoft.com/office/drawing/2014/main" id="{3EFB460F-6C95-7019-C290-21B8523A2EF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5687986" y="13984800"/>
                  <a:ext cx="0" cy="3240000"/>
                </a:xfrm>
                <a:prstGeom prst="line">
                  <a:avLst/>
                </a:prstGeom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" name="直線コネクタ 19">
                  <a:extLst>
                    <a:ext uri="{FF2B5EF4-FFF2-40B4-BE49-F238E27FC236}">
                      <a16:creationId xmlns:a16="http://schemas.microsoft.com/office/drawing/2014/main" id="{B21BCDB8-ED9D-9992-4EEC-7FFA5AFCAF8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5687986" y="17224800"/>
                  <a:ext cx="5243308" cy="0"/>
                </a:xfrm>
                <a:prstGeom prst="line">
                  <a:avLst/>
                </a:prstGeom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" name="直線コネクタ 20">
                  <a:extLst>
                    <a:ext uri="{FF2B5EF4-FFF2-40B4-BE49-F238E27FC236}">
                      <a16:creationId xmlns:a16="http://schemas.microsoft.com/office/drawing/2014/main" id="{2E0E9AEF-4633-16E4-1011-3EBB6F72F32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1365692" y="13984800"/>
                  <a:ext cx="622894" cy="2910166"/>
                </a:xfrm>
                <a:prstGeom prst="line">
                  <a:avLst/>
                </a:prstGeom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2" name="円弧 21">
                  <a:extLst>
                    <a:ext uri="{FF2B5EF4-FFF2-40B4-BE49-F238E27FC236}">
                      <a16:creationId xmlns:a16="http://schemas.microsoft.com/office/drawing/2014/main" id="{FEAF9E7D-E907-9046-CEFA-2584A8845499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 flipH="1">
                  <a:off x="10478913" y="16324800"/>
                  <a:ext cx="900000" cy="900000"/>
                </a:xfrm>
                <a:prstGeom prst="arc">
                  <a:avLst>
                    <a:gd name="adj1" fmla="val 5310972"/>
                    <a:gd name="adj2" fmla="val 9929577"/>
                  </a:avLst>
                </a:prstGeom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cxnSp>
              <p:nvCxnSpPr>
                <p:cNvPr id="24" name="直線コネクタ 23">
                  <a:extLst>
                    <a:ext uri="{FF2B5EF4-FFF2-40B4-BE49-F238E27FC236}">
                      <a16:creationId xmlns:a16="http://schemas.microsoft.com/office/drawing/2014/main" id="{3041CD82-EDAC-7ECC-89E8-8794951BD9C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4969465" y="10903033"/>
                  <a:ext cx="0" cy="2916000"/>
                </a:xfrm>
                <a:prstGeom prst="line">
                  <a:avLst/>
                </a:prstGeom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" name="直線コネクタ 24">
                  <a:extLst>
                    <a:ext uri="{FF2B5EF4-FFF2-40B4-BE49-F238E27FC236}">
                      <a16:creationId xmlns:a16="http://schemas.microsoft.com/office/drawing/2014/main" id="{5A2C2857-0FEF-F94F-7F81-82F8C4085EA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4967986" y="10772716"/>
                  <a:ext cx="720000" cy="127227"/>
                </a:xfrm>
                <a:prstGeom prst="line">
                  <a:avLst/>
                </a:prstGeom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" name="直線コネクタ 28">
                  <a:extLst>
                    <a:ext uri="{FF2B5EF4-FFF2-40B4-BE49-F238E27FC236}">
                      <a16:creationId xmlns:a16="http://schemas.microsoft.com/office/drawing/2014/main" id="{3E0E2853-1F77-F64D-2F15-AE5169BF71BF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4967986" y="13818059"/>
                  <a:ext cx="720000" cy="126000"/>
                </a:xfrm>
                <a:prstGeom prst="line">
                  <a:avLst/>
                </a:prstGeom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" name="円弧 42">
                  <a:extLst>
                    <a:ext uri="{FF2B5EF4-FFF2-40B4-BE49-F238E27FC236}">
                      <a16:creationId xmlns:a16="http://schemas.microsoft.com/office/drawing/2014/main" id="{E8E99A5C-60B9-ADA6-1F59-47C8DE1CD155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10170497" y="14108680"/>
                  <a:ext cx="828000" cy="828000"/>
                </a:xfrm>
                <a:prstGeom prst="arc">
                  <a:avLst>
                    <a:gd name="adj1" fmla="val 5310972"/>
                    <a:gd name="adj2" fmla="val 10866127"/>
                  </a:avLst>
                </a:prstGeom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円弧 43">
                  <a:extLst>
                    <a:ext uri="{FF2B5EF4-FFF2-40B4-BE49-F238E27FC236}">
                      <a16:creationId xmlns:a16="http://schemas.microsoft.com/office/drawing/2014/main" id="{DFF8BD0B-E19C-E4C1-BECD-157ECBE6B513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705681" y="16247043"/>
                  <a:ext cx="828000" cy="828000"/>
                </a:xfrm>
                <a:prstGeom prst="arc">
                  <a:avLst>
                    <a:gd name="adj1" fmla="val 16233191"/>
                    <a:gd name="adj2" fmla="val 21568513"/>
                  </a:avLst>
                </a:prstGeom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" name="楕円 44">
                  <a:extLst>
                    <a:ext uri="{FF2B5EF4-FFF2-40B4-BE49-F238E27FC236}">
                      <a16:creationId xmlns:a16="http://schemas.microsoft.com/office/drawing/2014/main" id="{EC8F820A-9688-E890-4E0F-3A6A6192667C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7494823" y="16630759"/>
                  <a:ext cx="72000" cy="72000"/>
                </a:xfrm>
                <a:prstGeom prst="ellipse">
                  <a:avLst/>
                </a:prstGeom>
                <a:noFill/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楕円 45">
                  <a:extLst>
                    <a:ext uri="{FF2B5EF4-FFF2-40B4-BE49-F238E27FC236}">
                      <a16:creationId xmlns:a16="http://schemas.microsoft.com/office/drawing/2014/main" id="{E94FD8D7-5D7D-9E7C-6FF5-6514D70BA033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7064829" y="16209025"/>
                  <a:ext cx="72000" cy="72000"/>
                </a:xfrm>
                <a:prstGeom prst="ellipse">
                  <a:avLst/>
                </a:prstGeom>
                <a:noFill/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楕円 46">
                  <a:extLst>
                    <a:ext uri="{FF2B5EF4-FFF2-40B4-BE49-F238E27FC236}">
                      <a16:creationId xmlns:a16="http://schemas.microsoft.com/office/drawing/2014/main" id="{FC5B8F7D-97B7-DA69-1357-B863D4E78899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10555959" y="14902176"/>
                  <a:ext cx="72000" cy="72000"/>
                </a:xfrm>
                <a:prstGeom prst="ellipse">
                  <a:avLst/>
                </a:prstGeom>
                <a:noFill/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楕円 47">
                  <a:extLst>
                    <a:ext uri="{FF2B5EF4-FFF2-40B4-BE49-F238E27FC236}">
                      <a16:creationId xmlns:a16="http://schemas.microsoft.com/office/drawing/2014/main" id="{D986834D-BDF0-C51B-D994-CE39759039C1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10125965" y="14480442"/>
                  <a:ext cx="72000" cy="72000"/>
                </a:xfrm>
                <a:prstGeom prst="ellipse">
                  <a:avLst/>
                </a:prstGeom>
                <a:noFill/>
                <a:ln w="381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4" name="ピンク枠">
                <a:extLst>
                  <a:ext uri="{FF2B5EF4-FFF2-40B4-BE49-F238E27FC236}">
                    <a16:creationId xmlns:a16="http://schemas.microsoft.com/office/drawing/2014/main" id="{EFE9A11B-5482-11B5-E079-133F5B9C3814}"/>
                  </a:ext>
                </a:extLst>
              </p:cNvPr>
              <p:cNvGrpSpPr>
                <a:grpSpLocks/>
              </p:cNvGrpSpPr>
              <p:nvPr/>
            </p:nvGrpSpPr>
            <p:grpSpPr>
              <a:xfrm>
                <a:off x="5792300" y="4481762"/>
                <a:ext cx="13608489" cy="12636847"/>
                <a:chOff x="5792300" y="4481762"/>
                <a:chExt cx="13608489" cy="12636847"/>
              </a:xfrm>
            </p:grpSpPr>
            <p:cxnSp>
              <p:nvCxnSpPr>
                <p:cNvPr id="55" name="直線コネクタ 54">
                  <a:extLst>
                    <a:ext uri="{FF2B5EF4-FFF2-40B4-BE49-F238E27FC236}">
                      <a16:creationId xmlns:a16="http://schemas.microsoft.com/office/drawing/2014/main" id="{364A07CA-EFDB-AEDE-4D7A-DA40DA8912A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9400789" y="4484143"/>
                  <a:ext cx="0" cy="939600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直線コネクタ 55">
                  <a:extLst>
                    <a:ext uri="{FF2B5EF4-FFF2-40B4-BE49-F238E27FC236}">
                      <a16:creationId xmlns:a16="http://schemas.microsoft.com/office/drawing/2014/main" id="{A23B7F63-EFEA-0F99-A703-A8B60A7E6A9F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2703225" y="4481762"/>
                  <a:ext cx="6696000" cy="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直線コネクタ 56">
                  <a:extLst>
                    <a:ext uri="{FF2B5EF4-FFF2-40B4-BE49-F238E27FC236}">
                      <a16:creationId xmlns:a16="http://schemas.microsoft.com/office/drawing/2014/main" id="{CDA8F4F7-213B-0129-A182-1454609BA771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2702946" y="13877762"/>
                  <a:ext cx="6696000" cy="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8" name="直線コネクタ 57">
                  <a:extLst>
                    <a:ext uri="{FF2B5EF4-FFF2-40B4-BE49-F238E27FC236}">
                      <a16:creationId xmlns:a16="http://schemas.microsoft.com/office/drawing/2014/main" id="{57057929-EDB3-5875-DB9B-444B28D6DED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2705605" y="4481762"/>
                  <a:ext cx="0" cy="939600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1" name="直線コネクタ 60">
                  <a:extLst>
                    <a:ext uri="{FF2B5EF4-FFF2-40B4-BE49-F238E27FC236}">
                      <a16:creationId xmlns:a16="http://schemas.microsoft.com/office/drawing/2014/main" id="{CCCF7D0A-1BC4-1932-C5F2-25405DA62B1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2489605" y="4481762"/>
                  <a:ext cx="0" cy="939600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2" name="直線コネクタ 61">
                  <a:extLst>
                    <a:ext uri="{FF2B5EF4-FFF2-40B4-BE49-F238E27FC236}">
                      <a16:creationId xmlns:a16="http://schemas.microsoft.com/office/drawing/2014/main" id="{AF01A501-8A7F-901A-1E74-14AD5A0B470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5792557" y="4481762"/>
                  <a:ext cx="6696000" cy="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3" name="直線コネクタ 62">
                  <a:extLst>
                    <a:ext uri="{FF2B5EF4-FFF2-40B4-BE49-F238E27FC236}">
                      <a16:creationId xmlns:a16="http://schemas.microsoft.com/office/drawing/2014/main" id="{8874C52B-FBEB-7D81-56F9-B10AF9D1EB3F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5792557" y="13877762"/>
                  <a:ext cx="6696000" cy="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4" name="直線コネクタ 63">
                  <a:extLst>
                    <a:ext uri="{FF2B5EF4-FFF2-40B4-BE49-F238E27FC236}">
                      <a16:creationId xmlns:a16="http://schemas.microsoft.com/office/drawing/2014/main" id="{BE2C840B-4B9A-F1F7-87BD-5559E9B191B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5792300" y="4481762"/>
                  <a:ext cx="0" cy="939600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7" name="直線コネクタ 66">
                  <a:extLst>
                    <a:ext uri="{FF2B5EF4-FFF2-40B4-BE49-F238E27FC236}">
                      <a16:creationId xmlns:a16="http://schemas.microsoft.com/office/drawing/2014/main" id="{FB2F8D1B-7A6E-AE0B-4EDB-979A4F50FF2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5795986" y="14094609"/>
                  <a:ext cx="0" cy="302400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8" name="直線コネクタ 67">
                  <a:extLst>
                    <a:ext uri="{FF2B5EF4-FFF2-40B4-BE49-F238E27FC236}">
                      <a16:creationId xmlns:a16="http://schemas.microsoft.com/office/drawing/2014/main" id="{B0B31D2A-8126-73BB-1884-2304991A2B1F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5792557" y="17116228"/>
                  <a:ext cx="5148000" cy="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9" name="直線コネクタ 68">
                  <a:extLst>
                    <a:ext uri="{FF2B5EF4-FFF2-40B4-BE49-F238E27FC236}">
                      <a16:creationId xmlns:a16="http://schemas.microsoft.com/office/drawing/2014/main" id="{9E0CFE44-F92D-EEBC-CEE5-B487C542C6B8}"/>
                    </a:ext>
                  </a:extLst>
                </p:cNvPr>
                <p:cNvCxnSpPr>
                  <a:cxnSpLocks/>
                  <a:stCxn id="74" idx="2"/>
                </p:cNvCxnSpPr>
                <p:nvPr/>
              </p:nvCxnSpPr>
              <p:spPr>
                <a:xfrm flipV="1">
                  <a:off x="11267722" y="14094609"/>
                  <a:ext cx="589111" cy="2755472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2" name="直線コネクタ 71">
                  <a:extLst>
                    <a:ext uri="{FF2B5EF4-FFF2-40B4-BE49-F238E27FC236}">
                      <a16:creationId xmlns:a16="http://schemas.microsoft.com/office/drawing/2014/main" id="{76E3F13E-B552-D5D3-FE00-F79DF2EA3BC1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5793214" y="14097483"/>
                  <a:ext cx="6066000" cy="0"/>
                </a:xfrm>
                <a:prstGeom prst="line">
                  <a:avLst/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74" name="円弧 73">
                  <a:extLst>
                    <a:ext uri="{FF2B5EF4-FFF2-40B4-BE49-F238E27FC236}">
                      <a16:creationId xmlns:a16="http://schemas.microsoft.com/office/drawing/2014/main" id="{C3C5AA7D-9F75-8DE1-027C-DC8D3A145C29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 flipH="1">
                  <a:off x="10560380" y="16395459"/>
                  <a:ext cx="720000" cy="720000"/>
                </a:xfrm>
                <a:prstGeom prst="arc">
                  <a:avLst>
                    <a:gd name="adj1" fmla="val 5310972"/>
                    <a:gd name="adj2" fmla="val 9885689"/>
                  </a:avLst>
                </a:prstGeom>
                <a:ln w="3810">
                  <a:solidFill>
                    <a:srgbClr val="FF3399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grpSp>
            <p:nvGrpSpPr>
              <p:cNvPr id="93" name="緑枠">
                <a:extLst>
                  <a:ext uri="{FF2B5EF4-FFF2-40B4-BE49-F238E27FC236}">
                    <a16:creationId xmlns:a16="http://schemas.microsoft.com/office/drawing/2014/main" id="{95D35F61-37A3-30BB-A2EA-F94C29DB4905}"/>
                  </a:ext>
                </a:extLst>
              </p:cNvPr>
              <p:cNvGrpSpPr>
                <a:grpSpLocks/>
              </p:cNvGrpSpPr>
              <p:nvPr/>
            </p:nvGrpSpPr>
            <p:grpSpPr>
              <a:xfrm>
                <a:off x="5579986" y="4259025"/>
                <a:ext cx="14040000" cy="13071497"/>
                <a:chOff x="5579986" y="4259025"/>
                <a:chExt cx="14040000" cy="13071497"/>
              </a:xfrm>
            </p:grpSpPr>
            <p:cxnSp>
              <p:nvCxnSpPr>
                <p:cNvPr id="85" name="直線コネクタ 84">
                  <a:extLst>
                    <a:ext uri="{FF2B5EF4-FFF2-40B4-BE49-F238E27FC236}">
                      <a16:creationId xmlns:a16="http://schemas.microsoft.com/office/drawing/2014/main" id="{4EFBB6C9-F08B-5A3F-DE5D-E93E0C8B3A4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5580703" y="4262522"/>
                  <a:ext cx="0" cy="13068000"/>
                </a:xfrm>
                <a:prstGeom prst="line">
                  <a:avLst/>
                </a:prstGeom>
                <a:ln w="3810">
                  <a:solidFill>
                    <a:srgbClr val="00FFCC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6" name="直線コネクタ 85">
                  <a:extLst>
                    <a:ext uri="{FF2B5EF4-FFF2-40B4-BE49-F238E27FC236}">
                      <a16:creationId xmlns:a16="http://schemas.microsoft.com/office/drawing/2014/main" id="{43F52BCA-9898-DFBE-5B3E-8C1CABDD52C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9619986" y="4259025"/>
                  <a:ext cx="0" cy="9828000"/>
                </a:xfrm>
                <a:prstGeom prst="line">
                  <a:avLst/>
                </a:prstGeom>
                <a:ln w="3810">
                  <a:solidFill>
                    <a:srgbClr val="00FFCC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7" name="直線コネクタ 86">
                  <a:extLst>
                    <a:ext uri="{FF2B5EF4-FFF2-40B4-BE49-F238E27FC236}">
                      <a16:creationId xmlns:a16="http://schemas.microsoft.com/office/drawing/2014/main" id="{167F91B0-0C64-9579-04CF-DF3B90DA411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5579986" y="4262522"/>
                  <a:ext cx="14040000" cy="0"/>
                </a:xfrm>
                <a:prstGeom prst="line">
                  <a:avLst/>
                </a:prstGeom>
                <a:ln w="3810">
                  <a:solidFill>
                    <a:srgbClr val="00FFCC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8" name="直線コネクタ 87">
                  <a:extLst>
                    <a:ext uri="{FF2B5EF4-FFF2-40B4-BE49-F238E27FC236}">
                      <a16:creationId xmlns:a16="http://schemas.microsoft.com/office/drawing/2014/main" id="{90E6CE18-EE99-AA69-687D-8984E3827E6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2599986" y="14087025"/>
                  <a:ext cx="0" cy="3240000"/>
                </a:xfrm>
                <a:prstGeom prst="line">
                  <a:avLst/>
                </a:prstGeom>
                <a:ln w="3810">
                  <a:solidFill>
                    <a:srgbClr val="00FFCC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9" name="直線コネクタ 88">
                  <a:extLst>
                    <a:ext uri="{FF2B5EF4-FFF2-40B4-BE49-F238E27FC236}">
                      <a16:creationId xmlns:a16="http://schemas.microsoft.com/office/drawing/2014/main" id="{4DAA67D5-B31E-1E97-E342-AED69621518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5579986" y="17327025"/>
                  <a:ext cx="7020000" cy="0"/>
                </a:xfrm>
                <a:prstGeom prst="line">
                  <a:avLst/>
                </a:prstGeom>
                <a:ln w="3810">
                  <a:solidFill>
                    <a:srgbClr val="00FFCC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2" name="直線コネクタ 91">
                  <a:extLst>
                    <a:ext uri="{FF2B5EF4-FFF2-40B4-BE49-F238E27FC236}">
                      <a16:creationId xmlns:a16="http://schemas.microsoft.com/office/drawing/2014/main" id="{26A9CFB6-0055-9C48-ADF0-F0480379248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2597605" y="14087025"/>
                  <a:ext cx="7020000" cy="0"/>
                </a:xfrm>
                <a:prstGeom prst="line">
                  <a:avLst/>
                </a:prstGeom>
                <a:ln w="3810">
                  <a:solidFill>
                    <a:srgbClr val="00FFCC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sp>
          <p:nvSpPr>
            <p:cNvPr id="106" name="テキスト ボックス 105">
              <a:extLst>
                <a:ext uri="{FF2B5EF4-FFF2-40B4-BE49-F238E27FC236}">
                  <a16:creationId xmlns:a16="http://schemas.microsoft.com/office/drawing/2014/main" id="{69FFB0BD-C38D-7625-866F-D7B75D0974BD}"/>
                </a:ext>
              </a:extLst>
            </p:cNvPr>
            <p:cNvSpPr txBox="1">
              <a:spLocks/>
            </p:cNvSpPr>
            <p:nvPr/>
          </p:nvSpPr>
          <p:spPr>
            <a:xfrm>
              <a:off x="7611295" y="3650187"/>
              <a:ext cx="2742061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3200" b="1" dirty="0">
                  <a:solidFill>
                    <a:srgbClr val="FF0000"/>
                  </a:solidFill>
                </a:rPr>
                <a:t>裏表紙（</a:t>
              </a:r>
              <a:r>
                <a:rPr kumimoji="1" lang="en-US" altLang="ja-JP" sz="3200" b="1" dirty="0">
                  <a:solidFill>
                    <a:srgbClr val="FF0000"/>
                  </a:solidFill>
                </a:rPr>
                <a:t>P4</a:t>
              </a:r>
              <a:r>
                <a:rPr kumimoji="1" lang="ja-JP" altLang="en-US" sz="3200" b="1" dirty="0">
                  <a:solidFill>
                    <a:srgbClr val="FF0000"/>
                  </a:solidFill>
                </a:rPr>
                <a:t>）</a:t>
              </a:r>
            </a:p>
          </p:txBody>
        </p:sp>
        <p:sp>
          <p:nvSpPr>
            <p:cNvPr id="107" name="テキスト ボックス 106">
              <a:extLst>
                <a:ext uri="{FF2B5EF4-FFF2-40B4-BE49-F238E27FC236}">
                  <a16:creationId xmlns:a16="http://schemas.microsoft.com/office/drawing/2014/main" id="{C875888C-8624-DFB3-F534-16F5C07C566A}"/>
                </a:ext>
              </a:extLst>
            </p:cNvPr>
            <p:cNvSpPr txBox="1">
              <a:spLocks/>
            </p:cNvSpPr>
            <p:nvPr/>
          </p:nvSpPr>
          <p:spPr>
            <a:xfrm>
              <a:off x="14898575" y="3654522"/>
              <a:ext cx="2418060" cy="5819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3200" b="1" dirty="0">
                  <a:solidFill>
                    <a:srgbClr val="FF0000"/>
                  </a:solidFill>
                </a:rPr>
                <a:t>表紙（</a:t>
              </a:r>
              <a:r>
                <a:rPr kumimoji="1" lang="en-US" altLang="ja-JP" sz="3200" b="1" dirty="0">
                  <a:solidFill>
                    <a:srgbClr val="FF0000"/>
                  </a:solidFill>
                </a:rPr>
                <a:t>P1</a:t>
              </a:r>
              <a:r>
                <a:rPr kumimoji="1" lang="ja-JP" altLang="en-US" sz="3200" b="1" dirty="0">
                  <a:solidFill>
                    <a:srgbClr val="FF0000"/>
                  </a:solidFill>
                </a:rPr>
                <a:t>）</a:t>
              </a:r>
            </a:p>
          </p:txBody>
        </p:sp>
      </p:grpSp>
      <p:grpSp>
        <p:nvGrpSpPr>
          <p:cNvPr id="134" name="トンボ">
            <a:extLst>
              <a:ext uri="{FF2B5EF4-FFF2-40B4-BE49-F238E27FC236}">
                <a16:creationId xmlns:a16="http://schemas.microsoft.com/office/drawing/2014/main" id="{0BDC98AF-1FFB-A257-CF81-9674F0821677}"/>
              </a:ext>
            </a:extLst>
          </p:cNvPr>
          <p:cNvGrpSpPr>
            <a:grpSpLocks noGrp="1" noUngrp="1" noRot="1" noMove="1" noResize="1"/>
          </p:cNvGrpSpPr>
          <p:nvPr userDrawn="1"/>
        </p:nvGrpSpPr>
        <p:grpSpPr>
          <a:xfrm>
            <a:off x="4884584" y="3905236"/>
            <a:ext cx="15453673" cy="13786224"/>
            <a:chOff x="4777427" y="3905236"/>
            <a:chExt cx="15453673" cy="13786224"/>
          </a:xfrm>
        </p:grpSpPr>
        <p:sp>
          <p:nvSpPr>
            <p:cNvPr id="118" name="L 字 117">
              <a:extLst>
                <a:ext uri="{FF2B5EF4-FFF2-40B4-BE49-F238E27FC236}">
                  <a16:creationId xmlns:a16="http://schemas.microsoft.com/office/drawing/2014/main" id="{21DB84C5-3181-811C-D95D-EF8DE85077BC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9764568" y="3941762"/>
              <a:ext cx="432000" cy="324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" name="L 字 118">
              <a:extLst>
                <a:ext uri="{FF2B5EF4-FFF2-40B4-BE49-F238E27FC236}">
                  <a16:creationId xmlns:a16="http://schemas.microsoft.com/office/drawing/2014/main" id="{3198ABC0-6E71-AB5E-D037-F7104BF503F2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9872568" y="3941762"/>
              <a:ext cx="324000" cy="432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" name="L 字 119">
              <a:extLst>
                <a:ext uri="{FF2B5EF4-FFF2-40B4-BE49-F238E27FC236}">
                  <a16:creationId xmlns:a16="http://schemas.microsoft.com/office/drawing/2014/main" id="{C1DA2946-2F88-9C47-B6F6-7686118CE840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V="1">
              <a:off x="19764568" y="17333762"/>
              <a:ext cx="432000" cy="324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L 字 120">
              <a:extLst>
                <a:ext uri="{FF2B5EF4-FFF2-40B4-BE49-F238E27FC236}">
                  <a16:creationId xmlns:a16="http://schemas.microsoft.com/office/drawing/2014/main" id="{7EFA1FCF-B5AA-757D-DA4F-78E2819BB63C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V="1">
              <a:off x="19872568" y="17225762"/>
              <a:ext cx="324000" cy="432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L 字 121">
              <a:extLst>
                <a:ext uri="{FF2B5EF4-FFF2-40B4-BE49-F238E27FC236}">
                  <a16:creationId xmlns:a16="http://schemas.microsoft.com/office/drawing/2014/main" id="{2E74B5DD-9CA0-C8D8-3832-3078D1528A00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H="1" flipV="1">
              <a:off x="4788568" y="17333762"/>
              <a:ext cx="432000" cy="324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L 字 122">
              <a:extLst>
                <a:ext uri="{FF2B5EF4-FFF2-40B4-BE49-F238E27FC236}">
                  <a16:creationId xmlns:a16="http://schemas.microsoft.com/office/drawing/2014/main" id="{A192B0DC-8548-566D-6F4E-D849D49B5545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H="1" flipV="1">
              <a:off x="4788568" y="17225762"/>
              <a:ext cx="324000" cy="432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" name="L 字 123">
              <a:extLst>
                <a:ext uri="{FF2B5EF4-FFF2-40B4-BE49-F238E27FC236}">
                  <a16:creationId xmlns:a16="http://schemas.microsoft.com/office/drawing/2014/main" id="{D7FAE129-86BE-0151-2D78-3740596312B2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H="1">
              <a:off x="4788568" y="3941762"/>
              <a:ext cx="432000" cy="324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25" name="L 字 124">
              <a:extLst>
                <a:ext uri="{FF2B5EF4-FFF2-40B4-BE49-F238E27FC236}">
                  <a16:creationId xmlns:a16="http://schemas.microsoft.com/office/drawing/2014/main" id="{E806E6B8-63C8-7918-3015-34560776F99F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H="1">
              <a:off x="4788568" y="3941762"/>
              <a:ext cx="324000" cy="432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26" name="星: 4 pt 125">
              <a:extLst>
                <a:ext uri="{FF2B5EF4-FFF2-40B4-BE49-F238E27FC236}">
                  <a16:creationId xmlns:a16="http://schemas.microsoft.com/office/drawing/2014/main" id="{7BC8E702-FDE0-9911-78EB-E771DBAC76C6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042568" y="3941762"/>
              <a:ext cx="900000" cy="252000"/>
            </a:xfrm>
            <a:prstGeom prst="star4">
              <a:avLst>
                <a:gd name="adj" fmla="val 0"/>
              </a:avLst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" name="星: 4 pt 126">
              <a:extLst>
                <a:ext uri="{FF2B5EF4-FFF2-40B4-BE49-F238E27FC236}">
                  <a16:creationId xmlns:a16="http://schemas.microsoft.com/office/drawing/2014/main" id="{FC2DB349-9D72-2B0A-843B-BD000B436D85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rot="16200000" flipH="1">
              <a:off x="4464568" y="10673762"/>
              <a:ext cx="900000" cy="252000"/>
            </a:xfrm>
            <a:prstGeom prst="star4">
              <a:avLst>
                <a:gd name="adj" fmla="val 0"/>
              </a:avLst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8" name="星: 4 pt 127">
              <a:extLst>
                <a:ext uri="{FF2B5EF4-FFF2-40B4-BE49-F238E27FC236}">
                  <a16:creationId xmlns:a16="http://schemas.microsoft.com/office/drawing/2014/main" id="{EB3770AC-9E6D-B272-F060-0D4333C236ED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rot="5400000">
              <a:off x="19620568" y="10673762"/>
              <a:ext cx="900000" cy="252000"/>
            </a:xfrm>
            <a:prstGeom prst="star4">
              <a:avLst>
                <a:gd name="adj" fmla="val 0"/>
              </a:avLst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9" name="星: 4 pt 128">
              <a:extLst>
                <a:ext uri="{FF2B5EF4-FFF2-40B4-BE49-F238E27FC236}">
                  <a16:creationId xmlns:a16="http://schemas.microsoft.com/office/drawing/2014/main" id="{ED8695B9-352F-A061-5583-4A9242FE354E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042568" y="17405762"/>
              <a:ext cx="900000" cy="252000"/>
            </a:xfrm>
            <a:prstGeom prst="star4">
              <a:avLst>
                <a:gd name="adj" fmla="val 0"/>
              </a:avLst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13" name="直線コネクタ 112">
              <a:extLst>
                <a:ext uri="{FF2B5EF4-FFF2-40B4-BE49-F238E27FC236}">
                  <a16:creationId xmlns:a16="http://schemas.microsoft.com/office/drawing/2014/main" id="{F8E25775-F51D-5C49-EC9C-7424AAF3C4D9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4777427" y="14003699"/>
              <a:ext cx="360000" cy="0"/>
            </a:xfrm>
            <a:prstGeom prst="line">
              <a:avLst/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直線コネクタ 113">
              <a:extLst>
                <a:ext uri="{FF2B5EF4-FFF2-40B4-BE49-F238E27FC236}">
                  <a16:creationId xmlns:a16="http://schemas.microsoft.com/office/drawing/2014/main" id="{063C95BC-6812-FBD3-05E4-3BEE39645C80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19871100" y="13989172"/>
              <a:ext cx="360000" cy="0"/>
            </a:xfrm>
            <a:prstGeom prst="line">
              <a:avLst/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直線コネクタ 114">
              <a:extLst>
                <a:ext uri="{FF2B5EF4-FFF2-40B4-BE49-F238E27FC236}">
                  <a16:creationId xmlns:a16="http://schemas.microsoft.com/office/drawing/2014/main" id="{C61C5C29-F1C0-0413-AE7B-4C6FE59D9A7E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5941837" y="3905289"/>
              <a:ext cx="0" cy="360000"/>
            </a:xfrm>
            <a:prstGeom prst="line">
              <a:avLst/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直線コネクタ 115">
              <a:extLst>
                <a:ext uri="{FF2B5EF4-FFF2-40B4-BE49-F238E27FC236}">
                  <a16:creationId xmlns:a16="http://schemas.microsoft.com/office/drawing/2014/main" id="{579E68C1-2943-1B50-7421-AAFB4754EBDC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12852568" y="3905236"/>
              <a:ext cx="0" cy="360000"/>
            </a:xfrm>
            <a:prstGeom prst="line">
              <a:avLst/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直線コネクタ 116">
              <a:extLst>
                <a:ext uri="{FF2B5EF4-FFF2-40B4-BE49-F238E27FC236}">
                  <a16:creationId xmlns:a16="http://schemas.microsoft.com/office/drawing/2014/main" id="{BC80C845-6E31-53E8-3709-1D4157448781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12852568" y="17331460"/>
              <a:ext cx="0" cy="360000"/>
            </a:xfrm>
            <a:prstGeom prst="line">
              <a:avLst/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直線コネクタ 110">
              <a:extLst>
                <a:ext uri="{FF2B5EF4-FFF2-40B4-BE49-F238E27FC236}">
                  <a16:creationId xmlns:a16="http://schemas.microsoft.com/office/drawing/2014/main" id="{0645D4A8-0518-F049-E3BE-EEAFC291D262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5940568" y="17330284"/>
              <a:ext cx="0" cy="360000"/>
            </a:xfrm>
            <a:prstGeom prst="line">
              <a:avLst/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直線コネクタ 132">
              <a:extLst>
                <a:ext uri="{FF2B5EF4-FFF2-40B4-BE49-F238E27FC236}">
                  <a16:creationId xmlns:a16="http://schemas.microsoft.com/office/drawing/2014/main" id="{E8CE317D-B01C-F9DB-F05F-8E00DD36B509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19764568" y="14089540"/>
              <a:ext cx="0" cy="360000"/>
            </a:xfrm>
            <a:prstGeom prst="line">
              <a:avLst/>
            </a:prstGeom>
            <a:ln w="3810">
              <a:solidFill>
                <a:srgbClr val="172C5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0221107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xStyles>
    <p:titleStyle>
      <a:lvl1pPr algn="l" defTabSz="2519995" rtl="0" eaLnBrk="1" latinLnBrk="0" hangingPunct="1">
        <a:lnSpc>
          <a:spcPct val="90000"/>
        </a:lnSpc>
        <a:spcBef>
          <a:spcPct val="0"/>
        </a:spcBef>
        <a:buNone/>
        <a:defRPr kumimoji="1" sz="1212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29999" indent="-629999" algn="l" defTabSz="2519995" rtl="0" eaLnBrk="1" latinLnBrk="0" hangingPunct="1">
        <a:lnSpc>
          <a:spcPct val="90000"/>
        </a:lnSpc>
        <a:spcBef>
          <a:spcPts val="2756"/>
        </a:spcBef>
        <a:buFont typeface="Arial" panose="020B0604020202020204" pitchFamily="34" charset="0"/>
        <a:buChar char="•"/>
        <a:defRPr kumimoji="1" sz="7717" kern="1200">
          <a:solidFill>
            <a:schemeClr val="tx1"/>
          </a:solidFill>
          <a:latin typeface="+mn-lt"/>
          <a:ea typeface="+mn-ea"/>
          <a:cs typeface="+mn-cs"/>
        </a:defRPr>
      </a:lvl1pPr>
      <a:lvl2pPr marL="1889996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kumimoji="1" sz="6614" kern="1200">
          <a:solidFill>
            <a:schemeClr val="tx1"/>
          </a:solidFill>
          <a:latin typeface="+mn-lt"/>
          <a:ea typeface="+mn-ea"/>
          <a:cs typeface="+mn-cs"/>
        </a:defRPr>
      </a:lvl2pPr>
      <a:lvl3pPr marL="3149994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kumimoji="1" sz="5512" kern="1200">
          <a:solidFill>
            <a:schemeClr val="tx1"/>
          </a:solidFill>
          <a:latin typeface="+mn-lt"/>
          <a:ea typeface="+mn-ea"/>
          <a:cs typeface="+mn-cs"/>
        </a:defRPr>
      </a:lvl3pPr>
      <a:lvl4pPr marL="4409991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4pPr>
      <a:lvl5pPr marL="5669989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5pPr>
      <a:lvl6pPr marL="6929986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6pPr>
      <a:lvl7pPr marL="8189984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7pPr>
      <a:lvl8pPr marL="9449981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8pPr>
      <a:lvl9pPr marL="10709979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519995" rtl="0" eaLnBrk="1" latinLnBrk="0" hangingPunct="1"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1pPr>
      <a:lvl2pPr marL="1259997" algn="l" defTabSz="2519995" rtl="0" eaLnBrk="1" latinLnBrk="0" hangingPunct="1"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2pPr>
      <a:lvl3pPr marL="2519995" algn="l" defTabSz="2519995" rtl="0" eaLnBrk="1" latinLnBrk="0" hangingPunct="1"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3pPr>
      <a:lvl4pPr marL="3779992" algn="l" defTabSz="2519995" rtl="0" eaLnBrk="1" latinLnBrk="0" hangingPunct="1"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4pPr>
      <a:lvl5pPr marL="5039990" algn="l" defTabSz="2519995" rtl="0" eaLnBrk="1" latinLnBrk="0" hangingPunct="1"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5pPr>
      <a:lvl6pPr marL="6299987" algn="l" defTabSz="2519995" rtl="0" eaLnBrk="1" latinLnBrk="0" hangingPunct="1"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6pPr>
      <a:lvl7pPr marL="7559985" algn="l" defTabSz="2519995" rtl="0" eaLnBrk="1" latinLnBrk="0" hangingPunct="1"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7pPr>
      <a:lvl8pPr marL="8819982" algn="l" defTabSz="2519995" rtl="0" eaLnBrk="1" latinLnBrk="0" hangingPunct="1"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8pPr>
      <a:lvl9pPr marL="10079980" algn="l" defTabSz="2519995" rtl="0" eaLnBrk="1" latinLnBrk="0" hangingPunct="1">
        <a:defRPr kumimoji="1" sz="496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6803" userDrawn="1">
          <p15:clr>
            <a:srgbClr val="F26B43"/>
          </p15:clr>
        </p15:guide>
        <p15:guide id="2" pos="7937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109191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テーマ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98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Aptos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美津雄 田村</dc:creator>
  <cp:lastModifiedBy>美津雄 田村</cp:lastModifiedBy>
  <cp:revision>4</cp:revision>
  <dcterms:created xsi:type="dcterms:W3CDTF">2024-05-18T04:07:01Z</dcterms:created>
  <dcterms:modified xsi:type="dcterms:W3CDTF">2024-05-18T05:49:21Z</dcterms:modified>
</cp:coreProperties>
</file>

<file path=docProps/thumbnail.jpeg>
</file>