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25199975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3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5" autoAdjust="0"/>
    <p:restoredTop sz="96242" autoAdjust="0"/>
  </p:normalViewPr>
  <p:slideViewPr>
    <p:cSldViewPr snapToGrid="0">
      <p:cViewPr>
        <p:scale>
          <a:sx n="32" d="100"/>
          <a:sy n="32" d="100"/>
        </p:scale>
        <p:origin x="366" y="90"/>
      </p:cViewPr>
      <p:guideLst>
        <p:guide orient="horz" pos="6803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43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803" userDrawn="1">
          <p15:clr>
            <a:srgbClr val="FBAE40"/>
          </p15:clr>
        </p15:guide>
        <p15:guide id="2" pos="793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8C90E9B1-BDF7-DBC6-D404-583BED0F7CF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471242" y="19325601"/>
            <a:ext cx="127287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※PowerPoint</a:t>
            </a:r>
            <a:r>
              <a:rPr kumimoji="1" lang="ja-JP" altLang="en-US" sz="3200" dirty="0"/>
              <a:t>のテンプレートを利用したデータ制作の手順は</a:t>
            </a:r>
            <a:endParaRPr kumimoji="1" lang="en-US" altLang="ja-JP" sz="32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dirty="0"/>
              <a:t>　</a:t>
            </a:r>
            <a:r>
              <a:rPr kumimoji="1" lang="en-US" altLang="ja-JP" sz="3200" dirty="0"/>
              <a:t>PDF</a:t>
            </a:r>
            <a:r>
              <a:rPr kumimoji="1" lang="ja-JP" altLang="en-US" sz="3200" dirty="0"/>
              <a:t>「データ作成の手順</a:t>
            </a:r>
            <a:r>
              <a:rPr kumimoji="1" lang="en-US" altLang="ja-JP" sz="3200" dirty="0"/>
              <a:t>(PowerPoint</a:t>
            </a:r>
            <a:r>
              <a:rPr kumimoji="1" lang="ja-JP" altLang="en-US" sz="3200" dirty="0"/>
              <a:t>用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dirty="0"/>
              <a:t>「チェックリスト</a:t>
            </a:r>
            <a:r>
              <a:rPr kumimoji="1" lang="en-US" altLang="ja-JP" sz="3200" b="1" dirty="0"/>
              <a:t>(PowerPoint</a:t>
            </a:r>
            <a:r>
              <a:rPr kumimoji="1" lang="ja-JP" altLang="en-US" sz="3200" b="1" dirty="0"/>
              <a:t>用</a:t>
            </a:r>
            <a:r>
              <a:rPr kumimoji="1" lang="en-US" altLang="ja-JP" sz="3200" b="1" dirty="0"/>
              <a:t>)</a:t>
            </a:r>
            <a:r>
              <a:rPr kumimoji="1" lang="ja-JP" altLang="en-US" sz="3200" b="1" dirty="0"/>
              <a:t>」の項目をご確認の上、</a:t>
            </a:r>
            <a:endParaRPr kumimoji="1" lang="en-US" altLang="ja-JP" sz="3200" b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32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2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200" b="1" dirty="0"/>
              <a:t>ご入稿ください。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B0E523B9-AD79-FF53-79A5-279377EE5F5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9764568" y="17765762"/>
            <a:ext cx="2026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B5T-KPN</a:t>
            </a:r>
            <a:endParaRPr kumimoji="1" lang="ja-JP" altLang="en-US" dirty="0"/>
          </a:p>
        </p:txBody>
      </p:sp>
      <p:grpSp>
        <p:nvGrpSpPr>
          <p:cNvPr id="136" name="仕様説明">
            <a:extLst>
              <a:ext uri="{FF2B5EF4-FFF2-40B4-BE49-F238E27FC236}">
                <a16:creationId xmlns:a16="http://schemas.microsoft.com/office/drawing/2014/main" id="{C4B797DE-4D94-9C3B-A3BA-6266BA5087FF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16719" y="284785"/>
            <a:ext cx="24761928" cy="1569659"/>
            <a:chOff x="-2637711" y="396325"/>
            <a:chExt cx="23585165" cy="1179363"/>
          </a:xfrm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30C4D80B-5105-102B-57B6-F405D4EC237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-2637711" y="399857"/>
              <a:ext cx="13240229" cy="1107791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B5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片ポケット（オフセット印刷用）</a:t>
              </a: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0A9AF6E7-B09D-363C-FF7A-04FD66C1AAD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880760" y="396325"/>
              <a:ext cx="6722112" cy="11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192×267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404×357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175×90</a:t>
              </a:r>
              <a:endParaRPr kumimoji="1" lang="ja-JP" altLang="en-US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03E202B0-2987-DED1-F372-99285A35273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671591" y="396325"/>
              <a:ext cx="2275863" cy="11793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6600" b="1" dirty="0"/>
                <a:t>中面</a:t>
              </a:r>
            </a:p>
          </p:txBody>
        </p:sp>
      </p:grpSp>
      <p:sp>
        <p:nvSpPr>
          <p:cNvPr id="142" name="注意書き">
            <a:extLst>
              <a:ext uri="{FF2B5EF4-FFF2-40B4-BE49-F238E27FC236}">
                <a16:creationId xmlns:a16="http://schemas.microsoft.com/office/drawing/2014/main" id="{1FB0AB7F-ADAC-1496-A59A-0ED4BE97516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91801" y="1948175"/>
            <a:ext cx="2509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b="1" dirty="0">
                <a:solidFill>
                  <a:srgbClr val="FF0000"/>
                </a:solidFill>
              </a:rPr>
              <a:t>≪注意≫ このテンプレートは</a:t>
            </a:r>
            <a:r>
              <a:rPr kumimoji="1" lang="en-US" altLang="ja-JP" sz="4000" b="1" dirty="0">
                <a:solidFill>
                  <a:srgbClr val="FF0000"/>
                </a:solidFill>
              </a:rPr>
              <a:t>【</a:t>
            </a:r>
            <a:r>
              <a:rPr kumimoji="1" lang="ja-JP" altLang="en-US" sz="4000" b="1" dirty="0">
                <a:solidFill>
                  <a:srgbClr val="FF0000"/>
                </a:solidFill>
              </a:rPr>
              <a:t>オフセット印刷</a:t>
            </a:r>
            <a:r>
              <a:rPr kumimoji="1" lang="en-US" altLang="ja-JP" sz="4000" b="1" dirty="0">
                <a:solidFill>
                  <a:srgbClr val="FF0000"/>
                </a:solidFill>
              </a:rPr>
              <a:t>】</a:t>
            </a:r>
            <a:r>
              <a:rPr kumimoji="1" lang="ja-JP" altLang="en-US" sz="4000" b="1" dirty="0">
                <a:solidFill>
                  <a:srgbClr val="FF0000"/>
                </a:solidFill>
              </a:rPr>
              <a:t>でご発注いただく方専用のテンプレートです。</a:t>
            </a:r>
          </a:p>
        </p:txBody>
      </p:sp>
      <p:grpSp>
        <p:nvGrpSpPr>
          <p:cNvPr id="15" name="フォルダ">
            <a:extLst>
              <a:ext uri="{FF2B5EF4-FFF2-40B4-BE49-F238E27FC236}">
                <a16:creationId xmlns:a16="http://schemas.microsoft.com/office/drawing/2014/main" id="{EB45DE16-1391-B985-7DDC-4F4C14E59329}"/>
              </a:ext>
            </a:extLst>
          </p:cNvPr>
          <p:cNvGrpSpPr/>
          <p:nvPr userDrawn="1"/>
        </p:nvGrpSpPr>
        <p:grpSpPr>
          <a:xfrm>
            <a:off x="5219300" y="3650187"/>
            <a:ext cx="14756773" cy="13681826"/>
            <a:chOff x="5219300" y="3650187"/>
            <a:chExt cx="14756773" cy="13681826"/>
          </a:xfrm>
        </p:grpSpPr>
        <p:grpSp>
          <p:nvGrpSpPr>
            <p:cNvPr id="135" name="フォルダ">
              <a:extLst>
                <a:ext uri="{FF2B5EF4-FFF2-40B4-BE49-F238E27FC236}">
                  <a16:creationId xmlns:a16="http://schemas.microsoft.com/office/drawing/2014/main" id="{5FB5A9AF-AA21-55F1-1993-E39515A24B79}"/>
                </a:ext>
              </a:extLst>
            </p:cNvPr>
            <p:cNvGrpSpPr/>
            <p:nvPr userDrawn="1"/>
          </p:nvGrpSpPr>
          <p:grpSpPr>
            <a:xfrm flipH="1">
              <a:off x="5219300" y="3650187"/>
              <a:ext cx="14652000" cy="13681826"/>
              <a:chOff x="5220568" y="3650187"/>
              <a:chExt cx="14652000" cy="13681826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40A15780-C6C0-48CA-8C0C-B36BE32717A9}"/>
                  </a:ext>
                </a:extLst>
              </p:cNvPr>
              <p:cNvGrpSpPr/>
              <p:nvPr/>
            </p:nvGrpSpPr>
            <p:grpSpPr>
              <a:xfrm>
                <a:off x="5220568" y="4264013"/>
                <a:ext cx="14652000" cy="13068000"/>
                <a:chOff x="4967986" y="4259025"/>
                <a:chExt cx="14652000" cy="13068000"/>
              </a:xfrm>
            </p:grpSpPr>
            <p:grpSp>
              <p:nvGrpSpPr>
                <p:cNvPr id="65" name="黒枠">
                  <a:extLst>
                    <a:ext uri="{FF2B5EF4-FFF2-40B4-BE49-F238E27FC236}">
                      <a16:creationId xmlns:a16="http://schemas.microsoft.com/office/drawing/2014/main" id="{40196174-EED4-8BAC-5340-ADD624A002A0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4967986" y="4373762"/>
                  <a:ext cx="14544001" cy="12851038"/>
                  <a:chOff x="4967986" y="4373762"/>
                  <a:chExt cx="14544001" cy="12851038"/>
                </a:xfrm>
              </p:grpSpPr>
              <p:sp>
                <p:nvSpPr>
                  <p:cNvPr id="7" name="正方形/長方形 6">
                    <a:extLst>
                      <a:ext uri="{FF2B5EF4-FFF2-40B4-BE49-F238E27FC236}">
                        <a16:creationId xmlns:a16="http://schemas.microsoft.com/office/drawing/2014/main" id="{7F45750C-1A91-E614-40AE-F17ECF11AAD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2599987" y="4373762"/>
                    <a:ext cx="6912000" cy="9612000"/>
                  </a:xfrm>
                  <a:prstGeom prst="rect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" name="正方形/長方形 7">
                    <a:extLst>
                      <a:ext uri="{FF2B5EF4-FFF2-40B4-BE49-F238E27FC236}">
                        <a16:creationId xmlns:a16="http://schemas.microsoft.com/office/drawing/2014/main" id="{90FE85A2-E76C-6471-E353-4D905064F8D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687987" y="4373762"/>
                    <a:ext cx="6912000" cy="9612000"/>
                  </a:xfrm>
                  <a:prstGeom prst="rect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9" name="直線コネクタ 8">
                    <a:extLst>
                      <a:ext uri="{FF2B5EF4-FFF2-40B4-BE49-F238E27FC236}">
                        <a16:creationId xmlns:a16="http://schemas.microsoft.com/office/drawing/2014/main" id="{3EFB460F-6C95-7019-C290-21B8523A2E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87986" y="13984800"/>
                    <a:ext cx="0" cy="3240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直線コネクタ 19">
                    <a:extLst>
                      <a:ext uri="{FF2B5EF4-FFF2-40B4-BE49-F238E27FC236}">
                        <a16:creationId xmlns:a16="http://schemas.microsoft.com/office/drawing/2014/main" id="{B21BCDB8-ED9D-9992-4EEC-7FFA5AFCAF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87986" y="17224800"/>
                    <a:ext cx="5243308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直線コネクタ 20">
                    <a:extLst>
                      <a:ext uri="{FF2B5EF4-FFF2-40B4-BE49-F238E27FC236}">
                        <a16:creationId xmlns:a16="http://schemas.microsoft.com/office/drawing/2014/main" id="{2E0E9AEF-4633-16E4-1011-3EBB6F72F3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365692" y="13984800"/>
                    <a:ext cx="622894" cy="2910166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" name="円弧 21">
                    <a:extLst>
                      <a:ext uri="{FF2B5EF4-FFF2-40B4-BE49-F238E27FC236}">
                        <a16:creationId xmlns:a16="http://schemas.microsoft.com/office/drawing/2014/main" id="{FEAF9E7D-E907-9046-CEFA-2584A884549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flipH="1">
                    <a:off x="10478913" y="16324800"/>
                    <a:ext cx="900000" cy="900000"/>
                  </a:xfrm>
                  <a:prstGeom prst="arc">
                    <a:avLst>
                      <a:gd name="adj1" fmla="val 5310972"/>
                      <a:gd name="adj2" fmla="val 9929577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cxnSp>
                <p:nvCxnSpPr>
                  <p:cNvPr id="24" name="直線コネクタ 23">
                    <a:extLst>
                      <a:ext uri="{FF2B5EF4-FFF2-40B4-BE49-F238E27FC236}">
                        <a16:creationId xmlns:a16="http://schemas.microsoft.com/office/drawing/2014/main" id="{3041CD82-EDAC-7ECC-89E8-8794951BD9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69465" y="10903033"/>
                    <a:ext cx="0" cy="2916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直線コネクタ 24">
                    <a:extLst>
                      <a:ext uri="{FF2B5EF4-FFF2-40B4-BE49-F238E27FC236}">
                        <a16:creationId xmlns:a16="http://schemas.microsoft.com/office/drawing/2014/main" id="{5A2C2857-0FEF-F94F-7F81-82F8C4085E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67986" y="10772716"/>
                    <a:ext cx="720000" cy="127227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直線コネクタ 28">
                    <a:extLst>
                      <a:ext uri="{FF2B5EF4-FFF2-40B4-BE49-F238E27FC236}">
                        <a16:creationId xmlns:a16="http://schemas.microsoft.com/office/drawing/2014/main" id="{3E0E2853-1F77-F64D-2F15-AE5169BF71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67986" y="13818059"/>
                    <a:ext cx="720000" cy="126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3" name="円弧 42">
                    <a:extLst>
                      <a:ext uri="{FF2B5EF4-FFF2-40B4-BE49-F238E27FC236}">
                        <a16:creationId xmlns:a16="http://schemas.microsoft.com/office/drawing/2014/main" id="{E8E99A5C-60B9-ADA6-1F59-47C8DE1CD15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170497" y="14108680"/>
                    <a:ext cx="828000" cy="828000"/>
                  </a:xfrm>
                  <a:prstGeom prst="arc">
                    <a:avLst>
                      <a:gd name="adj1" fmla="val 5310972"/>
                      <a:gd name="adj2" fmla="val 10866127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円弧 43">
                    <a:extLst>
                      <a:ext uri="{FF2B5EF4-FFF2-40B4-BE49-F238E27FC236}">
                        <a16:creationId xmlns:a16="http://schemas.microsoft.com/office/drawing/2014/main" id="{DFF8BD0B-E19C-E4C1-BECD-157ECBE6B51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705681" y="16247043"/>
                    <a:ext cx="828000" cy="828000"/>
                  </a:xfrm>
                  <a:prstGeom prst="arc">
                    <a:avLst>
                      <a:gd name="adj1" fmla="val 16233191"/>
                      <a:gd name="adj2" fmla="val 21568513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楕円 44">
                    <a:extLst>
                      <a:ext uri="{FF2B5EF4-FFF2-40B4-BE49-F238E27FC236}">
                        <a16:creationId xmlns:a16="http://schemas.microsoft.com/office/drawing/2014/main" id="{EC8F820A-9688-E890-4E0F-3A6A6192667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494823" y="16630759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楕円 45">
                    <a:extLst>
                      <a:ext uri="{FF2B5EF4-FFF2-40B4-BE49-F238E27FC236}">
                        <a16:creationId xmlns:a16="http://schemas.microsoft.com/office/drawing/2014/main" id="{E94FD8D7-5D7D-9E7C-6FF5-6514D70BA03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064829" y="16209025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FC5B8F7D-97B7-DA69-1357-B863D4E7889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555959" y="14902176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D986834D-BDF0-C51B-D994-CE39759039C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125965" y="14480442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ピンク枠">
                  <a:extLst>
                    <a:ext uri="{FF2B5EF4-FFF2-40B4-BE49-F238E27FC236}">
                      <a16:creationId xmlns:a16="http://schemas.microsoft.com/office/drawing/2014/main" id="{EFE9A11B-5482-11B5-E079-133F5B9C3814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792300" y="4481762"/>
                  <a:ext cx="13608489" cy="9398381"/>
                  <a:chOff x="5792300" y="4481762"/>
                  <a:chExt cx="13608489" cy="9398381"/>
                </a:xfrm>
              </p:grpSpPr>
              <p:cxnSp>
                <p:nvCxnSpPr>
                  <p:cNvPr id="55" name="直線コネクタ 54">
                    <a:extLst>
                      <a:ext uri="{FF2B5EF4-FFF2-40B4-BE49-F238E27FC236}">
                        <a16:creationId xmlns:a16="http://schemas.microsoft.com/office/drawing/2014/main" id="{364A07CA-EFDB-AEDE-4D7A-DA40DA8912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400789" y="4484143"/>
                    <a:ext cx="0" cy="939600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直線コネクタ 55">
                    <a:extLst>
                      <a:ext uri="{FF2B5EF4-FFF2-40B4-BE49-F238E27FC236}">
                        <a16:creationId xmlns:a16="http://schemas.microsoft.com/office/drawing/2014/main" id="{A23B7F63-EFEA-0F99-A703-A8B60A7E6A9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2703225" y="4481762"/>
                    <a:ext cx="6696000" cy="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直線コネクタ 56">
                    <a:extLst>
                      <a:ext uri="{FF2B5EF4-FFF2-40B4-BE49-F238E27FC236}">
                        <a16:creationId xmlns:a16="http://schemas.microsoft.com/office/drawing/2014/main" id="{CDA8F4F7-213B-0129-A182-1454609BA7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2702946" y="13877762"/>
                    <a:ext cx="6696000" cy="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直線コネクタ 57">
                    <a:extLst>
                      <a:ext uri="{FF2B5EF4-FFF2-40B4-BE49-F238E27FC236}">
                        <a16:creationId xmlns:a16="http://schemas.microsoft.com/office/drawing/2014/main" id="{57057929-EDB3-5875-DB9B-444B28D6DE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705605" y="4481762"/>
                    <a:ext cx="0" cy="939600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直線コネクタ 60">
                    <a:extLst>
                      <a:ext uri="{FF2B5EF4-FFF2-40B4-BE49-F238E27FC236}">
                        <a16:creationId xmlns:a16="http://schemas.microsoft.com/office/drawing/2014/main" id="{CCCF7D0A-1BC4-1932-C5F2-25405DA62B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489605" y="4481762"/>
                    <a:ext cx="0" cy="939600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直線コネクタ 61">
                    <a:extLst>
                      <a:ext uri="{FF2B5EF4-FFF2-40B4-BE49-F238E27FC236}">
                        <a16:creationId xmlns:a16="http://schemas.microsoft.com/office/drawing/2014/main" id="{AF01A501-8A7F-901A-1E74-14AD5A0B47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792557" y="4481762"/>
                    <a:ext cx="6696000" cy="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直線コネクタ 62">
                    <a:extLst>
                      <a:ext uri="{FF2B5EF4-FFF2-40B4-BE49-F238E27FC236}">
                        <a16:creationId xmlns:a16="http://schemas.microsoft.com/office/drawing/2014/main" id="{8874C52B-FBEB-7D81-56F9-B10AF9D1EB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2092557" y="13877762"/>
                    <a:ext cx="396000" cy="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直線コネクタ 63">
                    <a:extLst>
                      <a:ext uri="{FF2B5EF4-FFF2-40B4-BE49-F238E27FC236}">
                        <a16:creationId xmlns:a16="http://schemas.microsoft.com/office/drawing/2014/main" id="{BE2C840B-4B9A-F1F7-87BD-5559E9B191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92300" y="4481762"/>
                    <a:ext cx="0" cy="615600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3" name="緑枠">
                  <a:extLst>
                    <a:ext uri="{FF2B5EF4-FFF2-40B4-BE49-F238E27FC236}">
                      <a16:creationId xmlns:a16="http://schemas.microsoft.com/office/drawing/2014/main" id="{95D35F61-37A3-30BB-A2EA-F94C29DB4905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579986" y="4259025"/>
                  <a:ext cx="14040000" cy="13068000"/>
                  <a:chOff x="5579986" y="4259025"/>
                  <a:chExt cx="14040000" cy="13068000"/>
                </a:xfrm>
              </p:grpSpPr>
              <p:cxnSp>
                <p:nvCxnSpPr>
                  <p:cNvPr id="85" name="直線コネクタ 84">
                    <a:extLst>
                      <a:ext uri="{FF2B5EF4-FFF2-40B4-BE49-F238E27FC236}">
                        <a16:creationId xmlns:a16="http://schemas.microsoft.com/office/drawing/2014/main" id="{4EFBB6C9-F08B-5A3F-DE5D-E93E0C8B3A4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80703" y="4262522"/>
                    <a:ext cx="0" cy="64080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直線コネクタ 85">
                    <a:extLst>
                      <a:ext uri="{FF2B5EF4-FFF2-40B4-BE49-F238E27FC236}">
                        <a16:creationId xmlns:a16="http://schemas.microsoft.com/office/drawing/2014/main" id="{43F52BCA-9898-DFBE-5B3E-8C1CABDD52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619986" y="4259025"/>
                    <a:ext cx="0" cy="98280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直線コネクタ 86">
                    <a:extLst>
                      <a:ext uri="{FF2B5EF4-FFF2-40B4-BE49-F238E27FC236}">
                        <a16:creationId xmlns:a16="http://schemas.microsoft.com/office/drawing/2014/main" id="{167F91B0-0C64-9579-04CF-DF3B90DA41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79986" y="4262522"/>
                    <a:ext cx="14040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直線コネクタ 87">
                    <a:extLst>
                      <a:ext uri="{FF2B5EF4-FFF2-40B4-BE49-F238E27FC236}">
                        <a16:creationId xmlns:a16="http://schemas.microsoft.com/office/drawing/2014/main" id="{90E6CE18-EE99-AA69-687D-8984E3827E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599986" y="14087025"/>
                    <a:ext cx="0" cy="32400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直線コネクタ 88">
                    <a:extLst>
                      <a:ext uri="{FF2B5EF4-FFF2-40B4-BE49-F238E27FC236}">
                        <a16:creationId xmlns:a16="http://schemas.microsoft.com/office/drawing/2014/main" id="{4DAA67D5-B31E-1E97-E342-AED6962151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79986" y="17327025"/>
                    <a:ext cx="7020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直線コネクタ 91">
                    <a:extLst>
                      <a:ext uri="{FF2B5EF4-FFF2-40B4-BE49-F238E27FC236}">
                        <a16:creationId xmlns:a16="http://schemas.microsoft.com/office/drawing/2014/main" id="{26A9CFB6-0055-9C48-ADF0-F0480379248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597605" y="14087025"/>
                    <a:ext cx="7020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06" name="テキスト ボックス 105">
                <a:extLst>
                  <a:ext uri="{FF2B5EF4-FFF2-40B4-BE49-F238E27FC236}">
                    <a16:creationId xmlns:a16="http://schemas.microsoft.com/office/drawing/2014/main" id="{69FFB0BD-C38D-7625-866F-D7B75D0974B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11295" y="3650187"/>
                <a:ext cx="27420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P3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C875888C-8624-DFB3-F534-16F5C07C56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898575" y="3654522"/>
                <a:ext cx="2418060" cy="581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P2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4B9C6AC-8969-5642-B3B7-81E992973578}"/>
                </a:ext>
              </a:extLst>
            </p:cNvPr>
            <p:cNvGrpSpPr/>
            <p:nvPr userDrawn="1"/>
          </p:nvGrpSpPr>
          <p:grpSpPr>
            <a:xfrm flipV="1">
              <a:off x="12743349" y="10644497"/>
              <a:ext cx="6300600" cy="3240000"/>
              <a:chOff x="13003100" y="14142188"/>
              <a:chExt cx="6300600" cy="3240000"/>
            </a:xfrm>
          </p:grpSpPr>
          <p:cxnSp>
            <p:nvCxnSpPr>
              <p:cNvPr id="3" name="直線コネクタ 2">
                <a:extLst>
                  <a:ext uri="{FF2B5EF4-FFF2-40B4-BE49-F238E27FC236}">
                    <a16:creationId xmlns:a16="http://schemas.microsoft.com/office/drawing/2014/main" id="{70AC41AB-55AA-4269-756D-F7B9BE1FDBC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H="1">
                <a:off x="14060392" y="17382188"/>
                <a:ext cx="5243308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B22CB47D-9308-0360-A531-CCB93E1FBF2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H="1" flipV="1">
                <a:off x="13003100" y="14142188"/>
                <a:ext cx="622894" cy="2910166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円弧 4">
                <a:extLst>
                  <a:ext uri="{FF2B5EF4-FFF2-40B4-BE49-F238E27FC236}">
                    <a16:creationId xmlns:a16="http://schemas.microsoft.com/office/drawing/2014/main" id="{BB8B12C9-EEA7-FF19-E36F-FA77587BF899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13612773" y="16482188"/>
                <a:ext cx="900000" cy="900000"/>
              </a:xfrm>
              <a:prstGeom prst="arc">
                <a:avLst>
                  <a:gd name="adj1" fmla="val 5310972"/>
                  <a:gd name="adj2" fmla="val 9929577"/>
                </a:avLst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B5779DEB-90C8-BAD1-91B2-D81E4DFFD83E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9256073" y="10673789"/>
              <a:ext cx="720000" cy="0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FB01AB7F-E525-A393-EBB1-690ECC417B6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9256073" y="14092013"/>
              <a:ext cx="0" cy="3240000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F423674D-F53C-8E10-BC85-8CFC016DA4BC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9256073" y="14093481"/>
              <a:ext cx="720000" cy="0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4D3BEC4-32FB-BEDD-FB37-B1B7F785B91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9976073" y="10673789"/>
              <a:ext cx="0" cy="3420000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トンボ">
            <a:extLst>
              <a:ext uri="{FF2B5EF4-FFF2-40B4-BE49-F238E27FC236}">
                <a16:creationId xmlns:a16="http://schemas.microsoft.com/office/drawing/2014/main" id="{0BDC98AF-1FFB-A257-CF81-9674F082167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flipH="1">
            <a:off x="4860768" y="3905236"/>
            <a:ext cx="15476537" cy="13786224"/>
            <a:chOff x="4754563" y="3905236"/>
            <a:chExt cx="15476537" cy="13786224"/>
          </a:xfrm>
        </p:grpSpPr>
        <p:sp>
          <p:nvSpPr>
            <p:cNvPr id="118" name="L 字 117">
              <a:extLst>
                <a:ext uri="{FF2B5EF4-FFF2-40B4-BE49-F238E27FC236}">
                  <a16:creationId xmlns:a16="http://schemas.microsoft.com/office/drawing/2014/main" id="{21DB84C5-3181-811C-D95D-EF8DE85077B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764568" y="394176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L 字 118">
              <a:extLst>
                <a:ext uri="{FF2B5EF4-FFF2-40B4-BE49-F238E27FC236}">
                  <a16:creationId xmlns:a16="http://schemas.microsoft.com/office/drawing/2014/main" id="{3198ABC0-6E71-AB5E-D037-F7104BF503F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872568" y="394176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L 字 119">
              <a:extLst>
                <a:ext uri="{FF2B5EF4-FFF2-40B4-BE49-F238E27FC236}">
                  <a16:creationId xmlns:a16="http://schemas.microsoft.com/office/drawing/2014/main" id="{C1DA2946-2F88-9C47-B6F6-7686118CE84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9764568" y="1733376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L 字 120">
              <a:extLst>
                <a:ext uri="{FF2B5EF4-FFF2-40B4-BE49-F238E27FC236}">
                  <a16:creationId xmlns:a16="http://schemas.microsoft.com/office/drawing/2014/main" id="{7EFA1FCF-B5AA-757D-DA4F-78E2819BB63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9872568" y="1722576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L 字 121">
              <a:extLst>
                <a:ext uri="{FF2B5EF4-FFF2-40B4-BE49-F238E27FC236}">
                  <a16:creationId xmlns:a16="http://schemas.microsoft.com/office/drawing/2014/main" id="{2E74B5DD-9CA0-C8D8-3832-3078D1528A0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4788568" y="1733376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L 字 122">
              <a:extLst>
                <a:ext uri="{FF2B5EF4-FFF2-40B4-BE49-F238E27FC236}">
                  <a16:creationId xmlns:a16="http://schemas.microsoft.com/office/drawing/2014/main" id="{A192B0DC-8548-566D-6F4E-D849D49B554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4788568" y="1722576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L 字 123">
              <a:extLst>
                <a:ext uri="{FF2B5EF4-FFF2-40B4-BE49-F238E27FC236}">
                  <a16:creationId xmlns:a16="http://schemas.microsoft.com/office/drawing/2014/main" id="{D7FAE129-86BE-0151-2D78-3740596312B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4788568" y="394176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5" name="L 字 124">
              <a:extLst>
                <a:ext uri="{FF2B5EF4-FFF2-40B4-BE49-F238E27FC236}">
                  <a16:creationId xmlns:a16="http://schemas.microsoft.com/office/drawing/2014/main" id="{E806E6B8-63C8-7918-3015-34560776F99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4788568" y="394176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6" name="星: 4 pt 125">
              <a:extLst>
                <a:ext uri="{FF2B5EF4-FFF2-40B4-BE49-F238E27FC236}">
                  <a16:creationId xmlns:a16="http://schemas.microsoft.com/office/drawing/2014/main" id="{7BC8E702-FDE0-9911-78EB-E771DBAC76C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042568" y="3941762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星: 4 pt 126">
              <a:extLst>
                <a:ext uri="{FF2B5EF4-FFF2-40B4-BE49-F238E27FC236}">
                  <a16:creationId xmlns:a16="http://schemas.microsoft.com/office/drawing/2014/main" id="{FC2DB349-9D72-2B0A-843B-BD000B436D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 flipH="1">
              <a:off x="4464568" y="10673762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星: 4 pt 127">
              <a:extLst>
                <a:ext uri="{FF2B5EF4-FFF2-40B4-BE49-F238E27FC236}">
                  <a16:creationId xmlns:a16="http://schemas.microsoft.com/office/drawing/2014/main" id="{EB3770AC-9E6D-B272-F060-0D4333C236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19620568" y="10673762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星: 4 pt 128">
              <a:extLst>
                <a:ext uri="{FF2B5EF4-FFF2-40B4-BE49-F238E27FC236}">
                  <a16:creationId xmlns:a16="http://schemas.microsoft.com/office/drawing/2014/main" id="{ED8695B9-352F-A061-5583-4A9242FE354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042568" y="17405762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F8E25775-F51D-5C49-EC9C-7424AAF3C4D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754563" y="14003699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063C95BC-6812-FBD3-05E4-3BEE39645C8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9871100" y="13989172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C61C5C29-F1C0-0413-AE7B-4C6FE59D9A7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941837" y="3905289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579E68C1-2943-1B50-7421-AAFB4754EBD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852568" y="3905236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BC80C845-6E31-53E8-3709-1D415744878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852568" y="17331460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0645D4A8-0518-F049-E3BE-EEAFC291D26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940568" y="17330284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E8CE317D-B01C-F9DB-F05F-8E00DD36B50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9764568" y="14089540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211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kumimoji="1"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kumimoji="1"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03" userDrawn="1">
          <p15:clr>
            <a:srgbClr val="F26B43"/>
          </p15:clr>
        </p15:guide>
        <p15:guide id="2" pos="793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919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4</cp:revision>
  <dcterms:created xsi:type="dcterms:W3CDTF">2024-05-18T04:07:01Z</dcterms:created>
  <dcterms:modified xsi:type="dcterms:W3CDTF">2024-05-18T05:58:23Z</dcterms:modified>
</cp:coreProperties>
</file>