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25199975" cy="197993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6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172C33"/>
    <a:srgbClr val="FFFFFF"/>
    <a:srgbClr val="FF3399"/>
    <a:srgbClr val="00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5833" autoAdjust="0"/>
  </p:normalViewPr>
  <p:slideViewPr>
    <p:cSldViewPr snapToGrid="0">
      <p:cViewPr varScale="1">
        <p:scale>
          <a:sx n="35" d="100"/>
          <a:sy n="35" d="100"/>
        </p:scale>
        <p:origin x="888" y="90"/>
      </p:cViewPr>
      <p:guideLst>
        <p:guide orient="horz" pos="6236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4AE42-A519-48B1-8D0D-0E4D1BB64655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65263" y="1143000"/>
            <a:ext cx="3927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5DFB6-A667-4D25-91CC-63A1F774D6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537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1pPr>
    <a:lvl2pPr marL="1079952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2pPr>
    <a:lvl3pPr marL="2159904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3pPr>
    <a:lvl4pPr marL="3239856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4pPr>
    <a:lvl5pPr marL="4319808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5pPr>
    <a:lvl6pPr marL="5399761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6pPr>
    <a:lvl7pPr marL="6479713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7pPr>
    <a:lvl8pPr marL="7559665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8pPr>
    <a:lvl9pPr marL="8639617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5DFB6-A667-4D25-91CC-63A1F774D69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315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96228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236" userDrawn="1">
          <p15:clr>
            <a:srgbClr val="FBAE40"/>
          </p15:clr>
        </p15:guide>
        <p15:guide id="2" pos="793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トンボ線">
            <a:extLst>
              <a:ext uri="{FF2B5EF4-FFF2-40B4-BE49-F238E27FC236}">
                <a16:creationId xmlns:a16="http://schemas.microsoft.com/office/drawing/2014/main" id="{2C10AA33-3DE1-DE41-DCD7-30CC27199392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6121844" y="4229650"/>
            <a:ext cx="12960000" cy="11340000"/>
            <a:chOff x="6135191" y="4229650"/>
            <a:chExt cx="12960000" cy="11340000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8093B47-5312-288A-39A3-4D9B162D631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135191" y="4247650"/>
              <a:ext cx="12960000" cy="11304000"/>
              <a:chOff x="6135191" y="4247650"/>
              <a:chExt cx="12960000" cy="11304000"/>
            </a:xfrm>
          </p:grpSpPr>
          <p:sp>
            <p:nvSpPr>
              <p:cNvPr id="84" name="L 字 83">
                <a:extLst>
                  <a:ext uri="{FF2B5EF4-FFF2-40B4-BE49-F238E27FC236}">
                    <a16:creationId xmlns:a16="http://schemas.microsoft.com/office/drawing/2014/main" id="{E547A980-5F1C-371C-90F7-DA481A3A952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8663191" y="424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L 字 84">
                <a:extLst>
                  <a:ext uri="{FF2B5EF4-FFF2-40B4-BE49-F238E27FC236}">
                    <a16:creationId xmlns:a16="http://schemas.microsoft.com/office/drawing/2014/main" id="{3104B425-D97E-EE77-AD40-52486E63176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8771191" y="4247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L 字 85">
                <a:extLst>
                  <a:ext uri="{FF2B5EF4-FFF2-40B4-BE49-F238E27FC236}">
                    <a16:creationId xmlns:a16="http://schemas.microsoft.com/office/drawing/2014/main" id="{3DB7A45B-5C35-33EE-EDAB-A38AC1BC211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18663191" y="1522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L 字 86">
                <a:extLst>
                  <a:ext uri="{FF2B5EF4-FFF2-40B4-BE49-F238E27FC236}">
                    <a16:creationId xmlns:a16="http://schemas.microsoft.com/office/drawing/2014/main" id="{425CDB20-7AC5-91FB-8C9A-31E10AFCF29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18771191" y="15119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L 字 87">
                <a:extLst>
                  <a:ext uri="{FF2B5EF4-FFF2-40B4-BE49-F238E27FC236}">
                    <a16:creationId xmlns:a16="http://schemas.microsoft.com/office/drawing/2014/main" id="{A5B3585F-EEBA-FA35-95D6-166BFECC2D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135191" y="1522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L 字 88">
                <a:extLst>
                  <a:ext uri="{FF2B5EF4-FFF2-40B4-BE49-F238E27FC236}">
                    <a16:creationId xmlns:a16="http://schemas.microsoft.com/office/drawing/2014/main" id="{743CB33A-6E89-504F-9CBA-603C8B6821C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135191" y="15119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L 字 89">
                <a:extLst>
                  <a:ext uri="{FF2B5EF4-FFF2-40B4-BE49-F238E27FC236}">
                    <a16:creationId xmlns:a16="http://schemas.microsoft.com/office/drawing/2014/main" id="{AFB91930-D281-6029-236F-31871443E2D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135191" y="424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L 字 90">
                <a:extLst>
                  <a:ext uri="{FF2B5EF4-FFF2-40B4-BE49-F238E27FC236}">
                    <a16:creationId xmlns:a16="http://schemas.microsoft.com/office/drawing/2014/main" id="{F9FD596A-A2E6-1B83-73DC-86E17B3F703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135191" y="4247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星: 4 pt 92">
                <a:extLst>
                  <a:ext uri="{FF2B5EF4-FFF2-40B4-BE49-F238E27FC236}">
                    <a16:creationId xmlns:a16="http://schemas.microsoft.com/office/drawing/2014/main" id="{08524FE4-BB64-CD6E-1A47-8525AB41CA7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65191" y="4247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星: 4 pt 95">
                <a:extLst>
                  <a:ext uri="{FF2B5EF4-FFF2-40B4-BE49-F238E27FC236}">
                    <a16:creationId xmlns:a16="http://schemas.microsoft.com/office/drawing/2014/main" id="{D5D6B463-D4A6-E00A-6217-CB221172995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65191" y="15299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星: 4 pt 96">
                <a:extLst>
                  <a:ext uri="{FF2B5EF4-FFF2-40B4-BE49-F238E27FC236}">
                    <a16:creationId xmlns:a16="http://schemas.microsoft.com/office/drawing/2014/main" id="{18A6E0C2-567E-CF4E-874B-D5BCF2FFC38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18519191" y="9773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星: 4 pt 97">
                <a:extLst>
                  <a:ext uri="{FF2B5EF4-FFF2-40B4-BE49-F238E27FC236}">
                    <a16:creationId xmlns:a16="http://schemas.microsoft.com/office/drawing/2014/main" id="{4961E34D-3493-14AE-A23B-58E397F0A76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5811191" y="9773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B0FEECC-A6C0-1296-D796-710F68F22A1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244758" y="12599650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D06CFB73-2043-CC07-68DE-D1AACB5E6A8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8771191" y="12603273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F67D8633-C185-2B94-8E0B-10D32A75863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287387" y="15227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CEBA4ED8-EC60-1FE6-42C2-277D5ACDFA0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75387" y="15281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1A19FA3-079A-1E1A-13BD-72B391439C7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287387" y="4283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F730DDBB-6FB7-4A92-3E57-CA746BF651C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75387" y="4229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113B6466-77B4-44DE-7949-BA5E0782102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8392461" y="15569650"/>
            <a:ext cx="147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0" i="0" u="none" strike="noStrike" baseline="0" dirty="0">
                <a:latin typeface="ArialMT"/>
              </a:rPr>
              <a:t>A5T-KPN</a:t>
            </a:r>
            <a:endParaRPr kumimoji="1" lang="ja-JP" altLang="en-US" dirty="0"/>
          </a:p>
        </p:txBody>
      </p:sp>
      <p:grpSp>
        <p:nvGrpSpPr>
          <p:cNvPr id="122" name="枠">
            <a:extLst>
              <a:ext uri="{FF2B5EF4-FFF2-40B4-BE49-F238E27FC236}">
                <a16:creationId xmlns:a16="http://schemas.microsoft.com/office/drawing/2014/main" id="{0601CC50-C025-3383-09B1-032749FA3A5B}"/>
              </a:ext>
            </a:extLst>
          </p:cNvPr>
          <p:cNvGrpSpPr>
            <a:grpSpLocks/>
          </p:cNvGrpSpPr>
          <p:nvPr userDrawn="1"/>
        </p:nvGrpSpPr>
        <p:grpSpPr>
          <a:xfrm>
            <a:off x="6543091" y="3899918"/>
            <a:ext cx="12214949" cy="11511497"/>
            <a:chOff x="6543091" y="3899918"/>
            <a:chExt cx="12214949" cy="11511497"/>
          </a:xfrm>
        </p:grpSpPr>
        <p:grpSp>
          <p:nvGrpSpPr>
            <p:cNvPr id="119" name="フォルダ枠線">
              <a:extLst>
                <a:ext uri="{FF2B5EF4-FFF2-40B4-BE49-F238E27FC236}">
                  <a16:creationId xmlns:a16="http://schemas.microsoft.com/office/drawing/2014/main" id="{D06A2EBF-8A39-DF2B-ACFA-E5F471FDB7A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43091" y="4571650"/>
              <a:ext cx="12214949" cy="10839765"/>
              <a:chOff x="6507810" y="4523223"/>
              <a:chExt cx="12214949" cy="10839765"/>
            </a:xfrm>
          </p:grpSpPr>
          <p:grpSp>
            <p:nvGrpSpPr>
              <p:cNvPr id="55" name="ぬりたし">
                <a:extLst>
                  <a:ext uri="{FF2B5EF4-FFF2-40B4-BE49-F238E27FC236}">
                    <a16:creationId xmlns:a16="http://schemas.microsoft.com/office/drawing/2014/main" id="{01396B09-E70F-4B2C-6B3E-38415DBEE53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7130759" y="4523223"/>
                <a:ext cx="11592000" cy="10656000"/>
                <a:chOff x="7144106" y="4523223"/>
                <a:chExt cx="11592000" cy="10656000"/>
              </a:xfrm>
            </p:grpSpPr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AA7BBC6D-9B35-DD51-6D02-E0C0FB787D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44106" y="4523223"/>
                  <a:ext cx="0" cy="1065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1ACCD413-3F4B-F8B7-64E2-803805AA4E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44106" y="4523223"/>
                  <a:ext cx="11592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コネクタ 44">
                  <a:extLst>
                    <a:ext uri="{FF2B5EF4-FFF2-40B4-BE49-F238E27FC236}">
                      <a16:creationId xmlns:a16="http://schemas.microsoft.com/office/drawing/2014/main" id="{F4369508-C103-6988-A1B8-C2BA91FF70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736106" y="4523223"/>
                  <a:ext cx="0" cy="813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4E5A3140-D917-C218-D67D-815073B1AA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288451" y="12659223"/>
                  <a:ext cx="6447655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>
                  <a:extLst>
                    <a:ext uri="{FF2B5EF4-FFF2-40B4-BE49-F238E27FC236}">
                      <a16:creationId xmlns:a16="http://schemas.microsoft.com/office/drawing/2014/main" id="{DEF4D1DC-9DA8-F0FB-4973-F7B3168D11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288451" y="12659223"/>
                  <a:ext cx="0" cy="252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コネクタ 50">
                  <a:extLst>
                    <a:ext uri="{FF2B5EF4-FFF2-40B4-BE49-F238E27FC236}">
                      <a16:creationId xmlns:a16="http://schemas.microsoft.com/office/drawing/2014/main" id="{7F23F0DE-CCE3-B41F-5865-AE66C6752F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144106" y="15179223"/>
                  <a:ext cx="5144345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仕上げ線">
                <a:extLst>
                  <a:ext uri="{FF2B5EF4-FFF2-40B4-BE49-F238E27FC236}">
                    <a16:creationId xmlns:a16="http://schemas.microsoft.com/office/drawing/2014/main" id="{3D52EEAA-8B18-EE77-F19F-5C13B2641D55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507810" y="4631223"/>
                <a:ext cx="12106950" cy="10731765"/>
                <a:chOff x="6521157" y="4631223"/>
                <a:chExt cx="12106950" cy="10731765"/>
              </a:xfrm>
            </p:grpSpPr>
            <p:sp>
              <p:nvSpPr>
                <p:cNvPr id="7" name="正方形/長方形 6">
                  <a:extLst>
                    <a:ext uri="{FF2B5EF4-FFF2-40B4-BE49-F238E27FC236}">
                      <a16:creationId xmlns:a16="http://schemas.microsoft.com/office/drawing/2014/main" id="{2521BD2E-D9CC-5611-DF71-82D818B3E26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940107" y="4631223"/>
                  <a:ext cx="5688000" cy="7920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12" name="直線コネクタ 11">
                  <a:extLst>
                    <a:ext uri="{FF2B5EF4-FFF2-40B4-BE49-F238E27FC236}">
                      <a16:creationId xmlns:a16="http://schemas.microsoft.com/office/drawing/2014/main" id="{78FF2FE4-0967-BA8E-61CA-BEC11B4231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2107" y="12551223"/>
                  <a:ext cx="0" cy="252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B1B39496-3C96-EA01-3F45-2C64CAEC936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52107" y="4631223"/>
                  <a:ext cx="5688000" cy="7920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A9D3E561-1239-A3A6-C1B4-D35D6AC903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252107" y="15071223"/>
                  <a:ext cx="4240416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>
                  <a:extLst>
                    <a:ext uri="{FF2B5EF4-FFF2-40B4-BE49-F238E27FC236}">
                      <a16:creationId xmlns:a16="http://schemas.microsoft.com/office/drawing/2014/main" id="{F1EF0E13-D535-43B8-C4EA-D994FFDFF2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808619" y="12551223"/>
                  <a:ext cx="479832" cy="2250627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円弧 20">
                  <a:extLst>
                    <a:ext uri="{FF2B5EF4-FFF2-40B4-BE49-F238E27FC236}">
                      <a16:creationId xmlns:a16="http://schemas.microsoft.com/office/drawing/2014/main" id="{7022FBE8-89C2-44E7-D7B1-BE190ADA312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1100732" y="14353604"/>
                  <a:ext cx="720000" cy="720000"/>
                </a:xfrm>
                <a:prstGeom prst="arc">
                  <a:avLst>
                    <a:gd name="adj1" fmla="val 830865"/>
                    <a:gd name="adj2" fmla="val 5091149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2DAD3945-F362-B32C-4D65-2A121BBD8E4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7580552" y="14430365"/>
                  <a:ext cx="933619" cy="932623"/>
                  <a:chOff x="7580552" y="14430365"/>
                  <a:chExt cx="933619" cy="932623"/>
                </a:xfrm>
              </p:grpSpPr>
              <p:sp>
                <p:nvSpPr>
                  <p:cNvPr id="22" name="円弧 21">
                    <a:extLst>
                      <a:ext uri="{FF2B5EF4-FFF2-40B4-BE49-F238E27FC236}">
                        <a16:creationId xmlns:a16="http://schemas.microsoft.com/office/drawing/2014/main" id="{FFC7F8EF-880B-5364-67F2-2A5CBE887BC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580552" y="14462988"/>
                    <a:ext cx="900000" cy="900000"/>
                  </a:xfrm>
                  <a:prstGeom prst="arc">
                    <a:avLst>
                      <a:gd name="adj1" fmla="val 16332905"/>
                      <a:gd name="adj2" fmla="val 21492034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D1B8DDDB-6E3A-BA7A-82FF-B5799A1B06C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008838" y="14430365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44671917-F1A1-5BCC-5999-9CBC0F503BF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442171" y="14861371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59A28476-2114-2F60-FE81-96A1D719A30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 flipH="1" flipV="1">
                  <a:off x="11070033" y="12269262"/>
                  <a:ext cx="933619" cy="932623"/>
                  <a:chOff x="7580552" y="14430365"/>
                  <a:chExt cx="933619" cy="932623"/>
                </a:xfrm>
              </p:grpSpPr>
              <p:sp>
                <p:nvSpPr>
                  <p:cNvPr id="27" name="円弧 26">
                    <a:extLst>
                      <a:ext uri="{FF2B5EF4-FFF2-40B4-BE49-F238E27FC236}">
                        <a16:creationId xmlns:a16="http://schemas.microsoft.com/office/drawing/2014/main" id="{0F81E304-4C56-6668-25D8-C18C3826428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580552" y="14462988"/>
                    <a:ext cx="900000" cy="900000"/>
                  </a:xfrm>
                  <a:prstGeom prst="arc">
                    <a:avLst>
                      <a:gd name="adj1" fmla="val 16332905"/>
                      <a:gd name="adj2" fmla="val 21492034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4FD25590-5B5D-31AE-DC03-AD764E6501A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008838" y="14430365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7A9BEB86-6BA4-CACA-A823-1B4A8C8BACD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442171" y="14861371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83C307C1-F220-30A3-8DA4-11B7B75376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21158" y="10178879"/>
                  <a:ext cx="0" cy="2232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6DC42507-1FF0-B15F-F8F7-21D11EAFC9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521158" y="10065544"/>
                  <a:ext cx="730949" cy="113335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71130439-67FE-84D2-F04A-388AFB8F67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21157" y="12410879"/>
                  <a:ext cx="730949" cy="113335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" name="内線">
                <a:extLst>
                  <a:ext uri="{FF2B5EF4-FFF2-40B4-BE49-F238E27FC236}">
                    <a16:creationId xmlns:a16="http://schemas.microsoft.com/office/drawing/2014/main" id="{57883D05-B73D-306D-814C-16684DA75FDB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7345095" y="4739223"/>
                <a:ext cx="11161665" cy="10228231"/>
                <a:chOff x="7358442" y="4739223"/>
                <a:chExt cx="11161665" cy="10228231"/>
              </a:xfrm>
            </p:grpSpPr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E670BD61-D630-D4AB-8602-B56B19367B33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3048107" y="4739223"/>
                  <a:ext cx="5472000" cy="770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E648BA14-F1D9-C7D5-6158-E5242C24897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360107" y="4739223"/>
                  <a:ext cx="5472000" cy="770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F422C576-520B-4FD8-EF85-41E7285131E4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7358442" y="12656842"/>
                  <a:ext cx="4802602" cy="2310612"/>
                  <a:chOff x="7358442" y="12656842"/>
                  <a:chExt cx="4802602" cy="2310612"/>
                </a:xfrm>
              </p:grpSpPr>
              <p:cxnSp>
                <p:nvCxnSpPr>
                  <p:cNvPr id="63" name="直線コネクタ 62">
                    <a:extLst>
                      <a:ext uri="{FF2B5EF4-FFF2-40B4-BE49-F238E27FC236}">
                        <a16:creationId xmlns:a16="http://schemas.microsoft.com/office/drawing/2014/main" id="{50CCDB2B-CC6B-AFEC-78D3-5CC26F153A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60106" y="12656842"/>
                    <a:ext cx="0" cy="230400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直線コネクタ 66">
                    <a:extLst>
                      <a:ext uri="{FF2B5EF4-FFF2-40B4-BE49-F238E27FC236}">
                        <a16:creationId xmlns:a16="http://schemas.microsoft.com/office/drawing/2014/main" id="{6E7BCF6A-2352-665C-9D28-22764C2BA0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360105" y="12658357"/>
                    <a:ext cx="4800939" cy="3192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直線コネクタ 69">
                    <a:extLst>
                      <a:ext uri="{FF2B5EF4-FFF2-40B4-BE49-F238E27FC236}">
                        <a16:creationId xmlns:a16="http://schemas.microsoft.com/office/drawing/2014/main" id="{BC073521-2ED6-01EB-C978-4ACC1A80D8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358442" y="14960842"/>
                    <a:ext cx="4144924" cy="406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線コネクタ 71">
                    <a:extLst>
                      <a:ext uri="{FF2B5EF4-FFF2-40B4-BE49-F238E27FC236}">
                        <a16:creationId xmlns:a16="http://schemas.microsoft.com/office/drawing/2014/main" id="{3F3BFF35-EFF3-5320-6974-FA214F44824B}"/>
                      </a:ext>
                    </a:extLst>
                  </p:cNvPr>
                  <p:cNvCxnSpPr>
                    <a:cxnSpLocks/>
                    <a:endCxn id="74" idx="0"/>
                  </p:cNvCxnSpPr>
                  <p:nvPr/>
                </p:nvCxnSpPr>
                <p:spPr>
                  <a:xfrm flipH="1">
                    <a:off x="11702893" y="12656842"/>
                    <a:ext cx="458151" cy="2095184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円弧 73">
                    <a:extLst>
                      <a:ext uri="{FF2B5EF4-FFF2-40B4-BE49-F238E27FC236}">
                        <a16:creationId xmlns:a16="http://schemas.microsoft.com/office/drawing/2014/main" id="{99F14234-904B-46EB-C8EE-19E77CEE581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1154698" y="14412202"/>
                    <a:ext cx="555252" cy="555252"/>
                  </a:xfrm>
                  <a:prstGeom prst="arc">
                    <a:avLst>
                      <a:gd name="adj1" fmla="val 776768"/>
                      <a:gd name="adj2" fmla="val 4646959"/>
                    </a:avLst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74800EA8-A49E-BFBB-012B-14C45D67B876}"/>
                </a:ext>
              </a:extLst>
            </p:cNvPr>
            <p:cNvGrpSpPr>
              <a:grpSpLocks/>
            </p:cNvGrpSpPr>
            <p:nvPr/>
          </p:nvGrpSpPr>
          <p:grpSpPr>
            <a:xfrm>
              <a:off x="8713672" y="3899918"/>
              <a:ext cx="8465145" cy="584775"/>
              <a:chOff x="8713672" y="3899918"/>
              <a:chExt cx="8465145" cy="584775"/>
            </a:xfrm>
          </p:grpSpPr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7C568B90-190E-0A99-122C-298BC6C3ED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13672" y="3899918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裏表紙（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P4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554E9ECF-CFD7-4604-E3EA-3F25C577AA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760757" y="3902703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表紙（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P1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</p:grpSp>
      <p:grpSp>
        <p:nvGrpSpPr>
          <p:cNvPr id="114" name="商品名・仕様">
            <a:extLst>
              <a:ext uri="{FF2B5EF4-FFF2-40B4-BE49-F238E27FC236}">
                <a16:creationId xmlns:a16="http://schemas.microsoft.com/office/drawing/2014/main" id="{232BDF95-75F4-F6B4-9B1E-76CAD362C22A}"/>
              </a:ext>
            </a:extLst>
          </p:cNvPr>
          <p:cNvGrpSpPr>
            <a:grpSpLocks/>
          </p:cNvGrpSpPr>
          <p:nvPr userDrawn="1"/>
        </p:nvGrpSpPr>
        <p:grpSpPr>
          <a:xfrm>
            <a:off x="832218" y="446732"/>
            <a:ext cx="23535537" cy="1573993"/>
            <a:chOff x="914994" y="233151"/>
            <a:chExt cx="23535537" cy="1573993"/>
          </a:xfrm>
          <a:solidFill>
            <a:schemeClr val="tx2">
              <a:lumMod val="75000"/>
              <a:lumOff val="25000"/>
            </a:schemeClr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214904F6-2C24-7140-7D53-FE711FB62BEB}"/>
                </a:ext>
              </a:extLst>
            </p:cNvPr>
            <p:cNvSpPr>
              <a:spLocks/>
            </p:cNvSpPr>
            <p:nvPr/>
          </p:nvSpPr>
          <p:spPr>
            <a:xfrm>
              <a:off x="914994" y="233151"/>
              <a:ext cx="6333820" cy="1553210"/>
            </a:xfrm>
            <a:prstGeom prst="rect">
              <a:avLst/>
            </a:prstGeom>
            <a:solidFill>
              <a:schemeClr val="bg1"/>
            </a:solidFill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A5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</a:t>
              </a: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5ED18718-5749-9C4D-68A2-E441664F4880}"/>
                </a:ext>
              </a:extLst>
            </p:cNvPr>
            <p:cNvSpPr txBox="1">
              <a:spLocks/>
            </p:cNvSpPr>
            <p:nvPr/>
          </p:nvSpPr>
          <p:spPr>
            <a:xfrm>
              <a:off x="7728256" y="237484"/>
              <a:ext cx="7120486" cy="1569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158×220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336×290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140×70</a:t>
              </a:r>
              <a:endParaRPr kumimoji="1" lang="ja-JP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16468E13-B0D8-61B5-EFF2-15321899886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074445" y="233151"/>
              <a:ext cx="3376086" cy="144000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表面</a:t>
              </a:r>
            </a:p>
          </p:txBody>
        </p:sp>
      </p:grpSp>
      <p:sp>
        <p:nvSpPr>
          <p:cNvPr id="123" name="スリット選択">
            <a:extLst>
              <a:ext uri="{FF2B5EF4-FFF2-40B4-BE49-F238E27FC236}">
                <a16:creationId xmlns:a16="http://schemas.microsoft.com/office/drawing/2014/main" id="{04E0E60B-0147-3C44-CFA1-65494A7511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832219" y="17205801"/>
            <a:ext cx="9820049" cy="2134327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600" b="1" dirty="0">
                <a:solidFill>
                  <a:schemeClr val="tx1"/>
                </a:solidFill>
              </a:rPr>
              <a:t>●名刺スリット：　　あり　・　なし</a:t>
            </a:r>
            <a:endParaRPr kumimoji="1" lang="en-US" altLang="ja-JP" sz="3600" b="1" dirty="0">
              <a:solidFill>
                <a:schemeClr val="tx1"/>
              </a:solidFill>
            </a:endParaRPr>
          </a:p>
          <a:p>
            <a:endParaRPr kumimoji="1" lang="en-US" altLang="ja-JP" b="1" dirty="0">
              <a:solidFill>
                <a:schemeClr val="tx1"/>
              </a:solidFill>
            </a:endParaRPr>
          </a:p>
          <a:p>
            <a:r>
              <a:rPr kumimoji="1" lang="ja-JP" altLang="en-US" sz="3600" b="1" dirty="0">
                <a:solidFill>
                  <a:schemeClr val="tx1"/>
                </a:solidFill>
              </a:rPr>
              <a:t>　</a:t>
            </a:r>
            <a:r>
              <a:rPr kumimoji="1" lang="en-US" altLang="ja-JP" sz="36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3600" b="1" dirty="0">
                <a:solidFill>
                  <a:schemeClr val="tx1"/>
                </a:solidFill>
              </a:rPr>
              <a:t>希望される方に丸をお願いいたします。</a:t>
            </a:r>
          </a:p>
        </p:txBody>
      </p:sp>
      <p:sp>
        <p:nvSpPr>
          <p:cNvPr id="124" name="注意">
            <a:extLst>
              <a:ext uri="{FF2B5EF4-FFF2-40B4-BE49-F238E27FC236}">
                <a16:creationId xmlns:a16="http://schemas.microsoft.com/office/drawing/2014/main" id="{BBB4A16C-D891-0196-7F67-07605DABA27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854041" y="17400597"/>
            <a:ext cx="12728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endParaRPr kumimoji="1" lang="en-US" altLang="ja-JP" sz="32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2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3592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236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338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ArialMT</vt:lpstr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8</cp:revision>
  <dcterms:created xsi:type="dcterms:W3CDTF">2024-04-06T04:23:17Z</dcterms:created>
  <dcterms:modified xsi:type="dcterms:W3CDTF">2024-04-10T06:59:07Z</dcterms:modified>
</cp:coreProperties>
</file>