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25199975" cy="197993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36" userDrawn="1">
          <p15:clr>
            <a:srgbClr val="A4A3A4"/>
          </p15:clr>
        </p15:guide>
        <p15:guide id="2" pos="79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FF3399"/>
    <a:srgbClr val="172C51"/>
    <a:srgbClr val="172C33"/>
    <a:srgbClr val="FFFFFF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3" autoAdjust="0"/>
    <p:restoredTop sz="95833" autoAdjust="0"/>
  </p:normalViewPr>
  <p:slideViewPr>
    <p:cSldViewPr snapToGrid="0">
      <p:cViewPr varScale="1">
        <p:scale>
          <a:sx n="35" d="100"/>
          <a:sy n="35" d="100"/>
        </p:scale>
        <p:origin x="888" y="90"/>
      </p:cViewPr>
      <p:guideLst>
        <p:guide orient="horz" pos="6236"/>
        <p:guide pos="79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4AE42-A519-48B1-8D0D-0E4D1BB64655}" type="datetimeFigureOut">
              <a:rPr kumimoji="1" lang="ja-JP" altLang="en-US" smtClean="0"/>
              <a:t>2024/4/10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465263" y="1143000"/>
            <a:ext cx="39274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5DFB6-A667-4D25-91CC-63A1F774D6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4537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159904" rtl="0" eaLnBrk="1" latinLnBrk="0" hangingPunct="1">
      <a:defRPr kumimoji="1" sz="2835" kern="1200">
        <a:solidFill>
          <a:schemeClr val="tx1"/>
        </a:solidFill>
        <a:latin typeface="+mn-lt"/>
        <a:ea typeface="+mn-ea"/>
        <a:cs typeface="+mn-cs"/>
      </a:defRPr>
    </a:lvl1pPr>
    <a:lvl2pPr marL="1079952" algn="l" defTabSz="2159904" rtl="0" eaLnBrk="1" latinLnBrk="0" hangingPunct="1">
      <a:defRPr kumimoji="1" sz="2835" kern="1200">
        <a:solidFill>
          <a:schemeClr val="tx1"/>
        </a:solidFill>
        <a:latin typeface="+mn-lt"/>
        <a:ea typeface="+mn-ea"/>
        <a:cs typeface="+mn-cs"/>
      </a:defRPr>
    </a:lvl2pPr>
    <a:lvl3pPr marL="2159904" algn="l" defTabSz="2159904" rtl="0" eaLnBrk="1" latinLnBrk="0" hangingPunct="1">
      <a:defRPr kumimoji="1" sz="2835" kern="1200">
        <a:solidFill>
          <a:schemeClr val="tx1"/>
        </a:solidFill>
        <a:latin typeface="+mn-lt"/>
        <a:ea typeface="+mn-ea"/>
        <a:cs typeface="+mn-cs"/>
      </a:defRPr>
    </a:lvl3pPr>
    <a:lvl4pPr marL="3239856" algn="l" defTabSz="2159904" rtl="0" eaLnBrk="1" latinLnBrk="0" hangingPunct="1">
      <a:defRPr kumimoji="1" sz="2835" kern="1200">
        <a:solidFill>
          <a:schemeClr val="tx1"/>
        </a:solidFill>
        <a:latin typeface="+mn-lt"/>
        <a:ea typeface="+mn-ea"/>
        <a:cs typeface="+mn-cs"/>
      </a:defRPr>
    </a:lvl4pPr>
    <a:lvl5pPr marL="4319808" algn="l" defTabSz="2159904" rtl="0" eaLnBrk="1" latinLnBrk="0" hangingPunct="1">
      <a:defRPr kumimoji="1" sz="2835" kern="1200">
        <a:solidFill>
          <a:schemeClr val="tx1"/>
        </a:solidFill>
        <a:latin typeface="+mn-lt"/>
        <a:ea typeface="+mn-ea"/>
        <a:cs typeface="+mn-cs"/>
      </a:defRPr>
    </a:lvl5pPr>
    <a:lvl6pPr marL="5399761" algn="l" defTabSz="2159904" rtl="0" eaLnBrk="1" latinLnBrk="0" hangingPunct="1">
      <a:defRPr kumimoji="1" sz="2835" kern="1200">
        <a:solidFill>
          <a:schemeClr val="tx1"/>
        </a:solidFill>
        <a:latin typeface="+mn-lt"/>
        <a:ea typeface="+mn-ea"/>
        <a:cs typeface="+mn-cs"/>
      </a:defRPr>
    </a:lvl6pPr>
    <a:lvl7pPr marL="6479713" algn="l" defTabSz="2159904" rtl="0" eaLnBrk="1" latinLnBrk="0" hangingPunct="1">
      <a:defRPr kumimoji="1" sz="2835" kern="1200">
        <a:solidFill>
          <a:schemeClr val="tx1"/>
        </a:solidFill>
        <a:latin typeface="+mn-lt"/>
        <a:ea typeface="+mn-ea"/>
        <a:cs typeface="+mn-cs"/>
      </a:defRPr>
    </a:lvl7pPr>
    <a:lvl8pPr marL="7559665" algn="l" defTabSz="2159904" rtl="0" eaLnBrk="1" latinLnBrk="0" hangingPunct="1">
      <a:defRPr kumimoji="1" sz="2835" kern="1200">
        <a:solidFill>
          <a:schemeClr val="tx1"/>
        </a:solidFill>
        <a:latin typeface="+mn-lt"/>
        <a:ea typeface="+mn-ea"/>
        <a:cs typeface="+mn-cs"/>
      </a:defRPr>
    </a:lvl8pPr>
    <a:lvl9pPr marL="8639617" algn="l" defTabSz="2159904" rtl="0" eaLnBrk="1" latinLnBrk="0" hangingPunct="1">
      <a:defRPr kumimoji="1" sz="283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A5DFB6-A667-4D25-91CC-63A1F774D69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7315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9622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トンボ線">
            <a:extLst>
              <a:ext uri="{FF2B5EF4-FFF2-40B4-BE49-F238E27FC236}">
                <a16:creationId xmlns:a16="http://schemas.microsoft.com/office/drawing/2014/main" id="{2C10AA33-3DE1-DE41-DCD7-30CC27199392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 flipH="1">
            <a:off x="6121844" y="4229650"/>
            <a:ext cx="12960000" cy="11340000"/>
            <a:chOff x="6135191" y="4229650"/>
            <a:chExt cx="12960000" cy="11340000"/>
          </a:xfrm>
        </p:grpSpPr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78093B47-5312-288A-39A3-4D9B162D631D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135191" y="4247650"/>
              <a:ext cx="12960000" cy="11304000"/>
              <a:chOff x="6135191" y="4247650"/>
              <a:chExt cx="12960000" cy="11304000"/>
            </a:xfrm>
          </p:grpSpPr>
          <p:sp>
            <p:nvSpPr>
              <p:cNvPr id="84" name="L 字 83">
                <a:extLst>
                  <a:ext uri="{FF2B5EF4-FFF2-40B4-BE49-F238E27FC236}">
                    <a16:creationId xmlns:a16="http://schemas.microsoft.com/office/drawing/2014/main" id="{E547A980-5F1C-371C-90F7-DA481A3A9520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8663191" y="4247650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L 字 84">
                <a:extLst>
                  <a:ext uri="{FF2B5EF4-FFF2-40B4-BE49-F238E27FC236}">
                    <a16:creationId xmlns:a16="http://schemas.microsoft.com/office/drawing/2014/main" id="{3104B425-D97E-EE77-AD40-52486E63176B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8771191" y="4247650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L 字 85">
                <a:extLst>
                  <a:ext uri="{FF2B5EF4-FFF2-40B4-BE49-F238E27FC236}">
                    <a16:creationId xmlns:a16="http://schemas.microsoft.com/office/drawing/2014/main" id="{3DB7A45B-5C35-33EE-EDAB-A38AC1BC211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18663191" y="15227650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L 字 86">
                <a:extLst>
                  <a:ext uri="{FF2B5EF4-FFF2-40B4-BE49-F238E27FC236}">
                    <a16:creationId xmlns:a16="http://schemas.microsoft.com/office/drawing/2014/main" id="{425CDB20-7AC5-91FB-8C9A-31E10AFCF29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18771191" y="15119650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L 字 87">
                <a:extLst>
                  <a:ext uri="{FF2B5EF4-FFF2-40B4-BE49-F238E27FC236}">
                    <a16:creationId xmlns:a16="http://schemas.microsoft.com/office/drawing/2014/main" id="{A5B3585F-EEBA-FA35-95D6-166BFECC2D39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 flipV="1">
                <a:off x="6135191" y="15227650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L 字 88">
                <a:extLst>
                  <a:ext uri="{FF2B5EF4-FFF2-40B4-BE49-F238E27FC236}">
                    <a16:creationId xmlns:a16="http://schemas.microsoft.com/office/drawing/2014/main" id="{743CB33A-6E89-504F-9CBA-603C8B6821CB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 flipV="1">
                <a:off x="6135191" y="15119650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L 字 89">
                <a:extLst>
                  <a:ext uri="{FF2B5EF4-FFF2-40B4-BE49-F238E27FC236}">
                    <a16:creationId xmlns:a16="http://schemas.microsoft.com/office/drawing/2014/main" id="{AFB91930-D281-6029-236F-31871443E2D6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>
                <a:off x="6135191" y="4247650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L 字 90">
                <a:extLst>
                  <a:ext uri="{FF2B5EF4-FFF2-40B4-BE49-F238E27FC236}">
                    <a16:creationId xmlns:a16="http://schemas.microsoft.com/office/drawing/2014/main" id="{F9FD596A-A2E6-1B83-73DC-86E17B3F7035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>
                <a:off x="6135191" y="4247650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星: 4 pt 92">
                <a:extLst>
                  <a:ext uri="{FF2B5EF4-FFF2-40B4-BE49-F238E27FC236}">
                    <a16:creationId xmlns:a16="http://schemas.microsoft.com/office/drawing/2014/main" id="{08524FE4-BB64-CD6E-1A47-8525AB41CA7E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2165191" y="4247650"/>
                <a:ext cx="900000" cy="252000"/>
              </a:xfrm>
              <a:prstGeom prst="star4">
                <a:avLst>
                  <a:gd name="adj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星: 4 pt 95">
                <a:extLst>
                  <a:ext uri="{FF2B5EF4-FFF2-40B4-BE49-F238E27FC236}">
                    <a16:creationId xmlns:a16="http://schemas.microsoft.com/office/drawing/2014/main" id="{D5D6B463-D4A6-E00A-6217-CB221172995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2165191" y="15299650"/>
                <a:ext cx="900000" cy="252000"/>
              </a:xfrm>
              <a:prstGeom prst="star4">
                <a:avLst>
                  <a:gd name="adj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星: 4 pt 96">
                <a:extLst>
                  <a:ext uri="{FF2B5EF4-FFF2-40B4-BE49-F238E27FC236}">
                    <a16:creationId xmlns:a16="http://schemas.microsoft.com/office/drawing/2014/main" id="{18A6E0C2-567E-CF4E-874B-D5BCF2FFC388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5400000">
                <a:off x="18519191" y="9773650"/>
                <a:ext cx="900000" cy="252000"/>
              </a:xfrm>
              <a:prstGeom prst="star4">
                <a:avLst>
                  <a:gd name="adj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星: 4 pt 97">
                <a:extLst>
                  <a:ext uri="{FF2B5EF4-FFF2-40B4-BE49-F238E27FC236}">
                    <a16:creationId xmlns:a16="http://schemas.microsoft.com/office/drawing/2014/main" id="{4961E34D-3493-14AE-A23B-58E397F0A76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5400000">
                <a:off x="5811191" y="9773650"/>
                <a:ext cx="900000" cy="252000"/>
              </a:xfrm>
              <a:prstGeom prst="star4">
                <a:avLst>
                  <a:gd name="adj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8B0FEECC-A6C0-1296-D796-710F68F22A17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6157076" y="12599650"/>
              <a:ext cx="288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D06CFB73-2043-CC07-68DE-D1AACB5E6A87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8771191" y="12603273"/>
              <a:ext cx="288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F67D8633-C185-2B94-8E0B-10D32A75863F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7287387" y="15227650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CEBA4ED8-EC60-1FE6-42C2-277D5ACDFA05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2975387" y="15281650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コネクタ 106">
              <a:extLst>
                <a:ext uri="{FF2B5EF4-FFF2-40B4-BE49-F238E27FC236}">
                  <a16:creationId xmlns:a16="http://schemas.microsoft.com/office/drawing/2014/main" id="{61A19FA3-079A-1E1A-13BD-72B391439C74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7287387" y="4283650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F730DDBB-6FB7-4A92-3E57-CA746BF651CE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2975387" y="4229650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113B6466-77B4-44DE-7949-BA5E0782102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8392461" y="15569650"/>
            <a:ext cx="1470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800" b="0" i="0" u="none" strike="noStrike" baseline="0" dirty="0">
                <a:latin typeface="ArialMT"/>
              </a:rPr>
              <a:t>A5T-KPN</a:t>
            </a:r>
            <a:endParaRPr kumimoji="1" lang="ja-JP" altLang="en-US" dirty="0"/>
          </a:p>
        </p:txBody>
      </p:sp>
      <p:grpSp>
        <p:nvGrpSpPr>
          <p:cNvPr id="114" name="商品名・仕様">
            <a:extLst>
              <a:ext uri="{FF2B5EF4-FFF2-40B4-BE49-F238E27FC236}">
                <a16:creationId xmlns:a16="http://schemas.microsoft.com/office/drawing/2014/main" id="{232BDF95-75F4-F6B4-9B1E-76CAD362C22A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832218" y="446732"/>
            <a:ext cx="23535537" cy="1573993"/>
            <a:chOff x="914994" y="233151"/>
            <a:chExt cx="23535537" cy="1573993"/>
          </a:xfrm>
          <a:solidFill>
            <a:schemeClr val="tx2">
              <a:lumMod val="75000"/>
              <a:lumOff val="25000"/>
            </a:schemeClr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214904F6-2C24-7140-7D53-FE711FB62BE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14994" y="233151"/>
              <a:ext cx="6333820" cy="1553210"/>
            </a:xfrm>
            <a:prstGeom prst="rect">
              <a:avLst/>
            </a:prstGeom>
            <a:solidFill>
              <a:schemeClr val="bg1"/>
            </a:solidFill>
            <a:ln w="127000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66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A5</a:t>
              </a:r>
              <a:r>
                <a:rPr kumimoji="1" lang="ja-JP" altLang="en-US" sz="66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片ポケット</a:t>
              </a:r>
            </a:p>
          </p:txBody>
        </p:sp>
        <p:sp>
          <p:nvSpPr>
            <p:cNvPr id="116" name="テキスト ボックス 115">
              <a:extLst>
                <a:ext uri="{FF2B5EF4-FFF2-40B4-BE49-F238E27FC236}">
                  <a16:creationId xmlns:a16="http://schemas.microsoft.com/office/drawing/2014/main" id="{5ED18718-5749-9C4D-68A2-E441664F4880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728256" y="237484"/>
              <a:ext cx="7120486" cy="15696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32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仕上げサイズ：</a:t>
              </a:r>
              <a:r>
                <a:rPr kumimoji="1" lang="en-US" altLang="ja-JP" sz="32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158×220</a:t>
              </a:r>
            </a:p>
            <a:p>
              <a:r>
                <a:rPr kumimoji="1" lang="ja-JP" altLang="en-US" sz="32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展開サイズ：</a:t>
              </a:r>
              <a:r>
                <a:rPr kumimoji="1" lang="en-US" altLang="ja-JP" sz="32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336×290</a:t>
              </a:r>
            </a:p>
            <a:p>
              <a:r>
                <a:rPr kumimoji="1" lang="ja-JP" altLang="en-US" sz="32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ポケットサイズ：</a:t>
              </a:r>
              <a:r>
                <a:rPr kumimoji="1" lang="en-US" altLang="ja-JP" sz="32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140×70</a:t>
              </a:r>
              <a:endParaRPr kumimoji="1" lang="ja-JP" altLang="en-US" sz="3200" b="1" dirty="0">
                <a:solidFill>
                  <a:schemeClr val="tx2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16468E13-B0D8-61B5-EFF2-15321899886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1074445" y="233151"/>
              <a:ext cx="3376086" cy="1440000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6600" b="1" dirty="0"/>
                <a:t>中面</a:t>
              </a:r>
            </a:p>
          </p:txBody>
        </p:sp>
      </p:grpSp>
      <p:sp>
        <p:nvSpPr>
          <p:cNvPr id="124" name="注意">
            <a:extLst>
              <a:ext uri="{FF2B5EF4-FFF2-40B4-BE49-F238E27FC236}">
                <a16:creationId xmlns:a16="http://schemas.microsoft.com/office/drawing/2014/main" id="{BBB4A16C-D891-0196-7F67-07605DABA275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2854041" y="17400597"/>
            <a:ext cx="1272873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3200" dirty="0"/>
              <a:t>※PowerPoint</a:t>
            </a:r>
            <a:r>
              <a:rPr kumimoji="1" lang="ja-JP" altLang="en-US" sz="3200" dirty="0"/>
              <a:t>のテンプレートを利用したデータ制作の手順は</a:t>
            </a:r>
            <a:endParaRPr kumimoji="1" lang="en-US" altLang="ja-JP" sz="3200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dirty="0"/>
              <a:t>　</a:t>
            </a:r>
            <a:r>
              <a:rPr kumimoji="1" lang="en-US" altLang="ja-JP" sz="3200" dirty="0"/>
              <a:t>PDF</a:t>
            </a:r>
            <a:r>
              <a:rPr kumimoji="1" lang="ja-JP" altLang="en-US" sz="3200" dirty="0"/>
              <a:t>「データ作成の手順</a:t>
            </a:r>
            <a:r>
              <a:rPr kumimoji="1" lang="en-US" altLang="ja-JP" sz="3200" dirty="0"/>
              <a:t>(PowerPoint</a:t>
            </a:r>
            <a:r>
              <a:rPr kumimoji="1" lang="ja-JP" altLang="en-US" sz="3200" dirty="0"/>
              <a:t>用</a:t>
            </a:r>
            <a:r>
              <a:rPr kumimoji="1" lang="en-US" altLang="ja-JP" sz="3200" dirty="0"/>
              <a:t>)</a:t>
            </a:r>
            <a:r>
              <a:rPr kumimoji="1" lang="ja-JP" altLang="en-US" sz="3200" dirty="0"/>
              <a:t>」にてご確認ください。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dirty="0"/>
              <a:t>「チェックリスト</a:t>
            </a:r>
            <a:r>
              <a:rPr kumimoji="1" lang="en-US" altLang="ja-JP" sz="3200" b="1" dirty="0"/>
              <a:t>(PowerPoint</a:t>
            </a:r>
            <a:r>
              <a:rPr kumimoji="1" lang="ja-JP" altLang="en-US" sz="3200" b="1" dirty="0"/>
              <a:t>用</a:t>
            </a:r>
            <a:r>
              <a:rPr kumimoji="1" lang="en-US" altLang="ja-JP" sz="3200" b="1" dirty="0"/>
              <a:t>)</a:t>
            </a:r>
            <a:r>
              <a:rPr kumimoji="1" lang="ja-JP" altLang="en-US" sz="3200" b="1" dirty="0"/>
              <a:t>」の項目をご確認の上、</a:t>
            </a:r>
            <a:endParaRPr kumimoji="1" lang="en-US" altLang="ja-JP" sz="3200" b="1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u="none" baseline="0" dirty="0">
                <a:uFill>
                  <a:solidFill>
                    <a:srgbClr val="FF0000"/>
                  </a:solidFill>
                </a:uFill>
              </a:rPr>
              <a:t>  </a:t>
            </a:r>
            <a:r>
              <a:rPr kumimoji="1" lang="en-US" altLang="ja-JP" sz="3200" b="1" u="heavy" baseline="0" dirty="0">
                <a:uFill>
                  <a:solidFill>
                    <a:srgbClr val="FF0000"/>
                  </a:solidFill>
                </a:uFill>
              </a:rPr>
              <a:t>PDF</a:t>
            </a:r>
            <a:r>
              <a:rPr kumimoji="1" lang="ja-JP" altLang="en-US" sz="3200" b="1" u="heavy" baseline="0" dirty="0">
                <a:uFill>
                  <a:solidFill>
                    <a:srgbClr val="FF0000"/>
                  </a:solidFill>
                </a:uFill>
              </a:rPr>
              <a:t>に変換して</a:t>
            </a:r>
            <a:r>
              <a:rPr kumimoji="1" lang="ja-JP" altLang="en-US" sz="3200" b="1" dirty="0"/>
              <a:t>ご入稿ください。</a:t>
            </a:r>
          </a:p>
        </p:txBody>
      </p:sp>
      <p:grpSp>
        <p:nvGrpSpPr>
          <p:cNvPr id="54" name="フォルダ枠線">
            <a:extLst>
              <a:ext uri="{FF2B5EF4-FFF2-40B4-BE49-F238E27FC236}">
                <a16:creationId xmlns:a16="http://schemas.microsoft.com/office/drawing/2014/main" id="{F063ECDF-C068-9795-34DA-688D6810171C}"/>
              </a:ext>
            </a:extLst>
          </p:cNvPr>
          <p:cNvGrpSpPr/>
          <p:nvPr userDrawn="1"/>
        </p:nvGrpSpPr>
        <p:grpSpPr>
          <a:xfrm>
            <a:off x="6448062" y="3903291"/>
            <a:ext cx="12312000" cy="11511497"/>
            <a:chOff x="6448062" y="3903291"/>
            <a:chExt cx="12312000" cy="11511497"/>
          </a:xfrm>
        </p:grpSpPr>
        <p:grpSp>
          <p:nvGrpSpPr>
            <p:cNvPr id="53" name="ぬりたし">
              <a:extLst>
                <a:ext uri="{FF2B5EF4-FFF2-40B4-BE49-F238E27FC236}">
                  <a16:creationId xmlns:a16="http://schemas.microsoft.com/office/drawing/2014/main" id="{286A9FF3-D90A-20ED-FEA9-2FD38111DF1F}"/>
                </a:ext>
              </a:extLst>
            </p:cNvPr>
            <p:cNvGrpSpPr/>
            <p:nvPr userDrawn="1"/>
          </p:nvGrpSpPr>
          <p:grpSpPr>
            <a:xfrm>
              <a:off x="6448062" y="4575023"/>
              <a:ext cx="12312000" cy="10656000"/>
              <a:chOff x="6448062" y="4575023"/>
              <a:chExt cx="12312000" cy="10656000"/>
            </a:xfrm>
          </p:grpSpPr>
          <p:grpSp>
            <p:nvGrpSpPr>
              <p:cNvPr id="55" name="ぬりたし">
                <a:extLst>
                  <a:ext uri="{FF2B5EF4-FFF2-40B4-BE49-F238E27FC236}">
                    <a16:creationId xmlns:a16="http://schemas.microsoft.com/office/drawing/2014/main" id="{01396B09-E70F-4B2C-6B3E-38415DBEE537}"/>
                  </a:ext>
                </a:extLst>
              </p:cNvPr>
              <p:cNvGrpSpPr>
                <a:grpSpLocks/>
              </p:cNvGrpSpPr>
              <p:nvPr/>
            </p:nvGrpSpPr>
            <p:grpSpPr>
              <a:xfrm flipH="1">
                <a:off x="6448062" y="4575023"/>
                <a:ext cx="11592000" cy="10656000"/>
                <a:chOff x="7144106" y="4523223"/>
                <a:chExt cx="11592000" cy="10656000"/>
              </a:xfrm>
            </p:grpSpPr>
            <p:cxnSp>
              <p:nvCxnSpPr>
                <p:cNvPr id="38" name="直線コネクタ 37">
                  <a:extLst>
                    <a:ext uri="{FF2B5EF4-FFF2-40B4-BE49-F238E27FC236}">
                      <a16:creationId xmlns:a16="http://schemas.microsoft.com/office/drawing/2014/main" id="{AA7BBC6D-9B35-DD51-6D02-E0C0FB787D2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44106" y="4523223"/>
                  <a:ext cx="0" cy="1065600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直線コネクタ 43">
                  <a:extLst>
                    <a:ext uri="{FF2B5EF4-FFF2-40B4-BE49-F238E27FC236}">
                      <a16:creationId xmlns:a16="http://schemas.microsoft.com/office/drawing/2014/main" id="{1ACCD413-3F4B-F8B7-64E2-803805AA4E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44106" y="4523223"/>
                  <a:ext cx="11592000" cy="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直線コネクタ 44">
                  <a:extLst>
                    <a:ext uri="{FF2B5EF4-FFF2-40B4-BE49-F238E27FC236}">
                      <a16:creationId xmlns:a16="http://schemas.microsoft.com/office/drawing/2014/main" id="{F4369508-C103-6988-A1B8-C2BA91FF70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736106" y="4523223"/>
                  <a:ext cx="0" cy="813600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直線コネクタ 45">
                  <a:extLst>
                    <a:ext uri="{FF2B5EF4-FFF2-40B4-BE49-F238E27FC236}">
                      <a16:creationId xmlns:a16="http://schemas.microsoft.com/office/drawing/2014/main" id="{4E5A3140-D917-C218-D67D-815073B1AA9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288451" y="12659223"/>
                  <a:ext cx="6447655" cy="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直線コネクタ 48">
                  <a:extLst>
                    <a:ext uri="{FF2B5EF4-FFF2-40B4-BE49-F238E27FC236}">
                      <a16:creationId xmlns:a16="http://schemas.microsoft.com/office/drawing/2014/main" id="{DEF4D1DC-9DA8-F0FB-4973-F7B3168D112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288451" y="12659223"/>
                  <a:ext cx="0" cy="252000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直線コネクタ 50">
                  <a:extLst>
                    <a:ext uri="{FF2B5EF4-FFF2-40B4-BE49-F238E27FC236}">
                      <a16:creationId xmlns:a16="http://schemas.microsoft.com/office/drawing/2014/main" id="{7F23F0DE-CCE3-B41F-5865-AE66C6752F8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144106" y="15179223"/>
                  <a:ext cx="5144345" cy="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D10B399F-C887-C885-8087-8C7E2C480936}"/>
                  </a:ext>
                </a:extLst>
              </p:cNvPr>
              <p:cNvSpPr/>
              <p:nvPr userDrawn="1"/>
            </p:nvSpPr>
            <p:spPr>
              <a:xfrm>
                <a:off x="17988841" y="10008791"/>
                <a:ext cx="199453" cy="267521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3" name="直線コネクタ 42">
                <a:extLst>
                  <a:ext uri="{FF2B5EF4-FFF2-40B4-BE49-F238E27FC236}">
                    <a16:creationId xmlns:a16="http://schemas.microsoft.com/office/drawing/2014/main" id="{8213D536-7A46-D45F-6729-BBB110A05BAA}"/>
                  </a:ext>
                </a:extLst>
              </p:cNvPr>
              <p:cNvCxnSpPr/>
              <p:nvPr userDrawn="1"/>
            </p:nvCxnSpPr>
            <p:spPr>
              <a:xfrm>
                <a:off x="18040062" y="10008791"/>
                <a:ext cx="720000" cy="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>
                <a:extLst>
                  <a:ext uri="{FF2B5EF4-FFF2-40B4-BE49-F238E27FC236}">
                    <a16:creationId xmlns:a16="http://schemas.microsoft.com/office/drawing/2014/main" id="{80EE6095-57AF-84C6-A152-0AAD87C5C61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H="1" flipV="1">
                <a:off x="18760062" y="10008791"/>
                <a:ext cx="0" cy="2675218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>
                <a:extLst>
                  <a:ext uri="{FF2B5EF4-FFF2-40B4-BE49-F238E27FC236}">
                    <a16:creationId xmlns:a16="http://schemas.microsoft.com/office/drawing/2014/main" id="{9F214EE0-5D41-C8DF-212A-30CB208212D3}"/>
                  </a:ext>
                </a:extLst>
              </p:cNvPr>
              <p:cNvCxnSpPr/>
              <p:nvPr userDrawn="1"/>
            </p:nvCxnSpPr>
            <p:spPr>
              <a:xfrm>
                <a:off x="18036921" y="12684009"/>
                <a:ext cx="720000" cy="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仕上げ線">
              <a:extLst>
                <a:ext uri="{FF2B5EF4-FFF2-40B4-BE49-F238E27FC236}">
                  <a16:creationId xmlns:a16="http://schemas.microsoft.com/office/drawing/2014/main" id="{3D52EEAA-8B18-EE77-F19F-5C13B2641D55}"/>
                </a:ext>
              </a:extLst>
            </p:cNvPr>
            <p:cNvGrpSpPr>
              <a:grpSpLocks/>
            </p:cNvGrpSpPr>
            <p:nvPr/>
          </p:nvGrpSpPr>
          <p:grpSpPr>
            <a:xfrm flipH="1">
              <a:off x="6556061" y="4683023"/>
              <a:ext cx="12106950" cy="10731765"/>
              <a:chOff x="6521157" y="4631223"/>
              <a:chExt cx="12106950" cy="10731765"/>
            </a:xfrm>
          </p:grpSpPr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2521BD2E-D9CC-5611-DF71-82D818B3E26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2940107" y="4631223"/>
                <a:ext cx="5688000" cy="7920000"/>
              </a:xfrm>
              <a:prstGeom prst="rect">
                <a:avLst/>
              </a:prstGeom>
              <a:noFill/>
              <a:ln w="381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78FF2FE4-0967-BA8E-61CA-BEC11B4231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52107" y="12551223"/>
                <a:ext cx="0" cy="25200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B1B39496-3C96-EA01-3F45-2C64CAEC936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52107" y="4631223"/>
                <a:ext cx="5688000" cy="7920000"/>
              </a:xfrm>
              <a:prstGeom prst="rect">
                <a:avLst/>
              </a:prstGeom>
              <a:noFill/>
              <a:ln w="381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4" name="直線コネクタ 13">
                <a:extLst>
                  <a:ext uri="{FF2B5EF4-FFF2-40B4-BE49-F238E27FC236}">
                    <a16:creationId xmlns:a16="http://schemas.microsoft.com/office/drawing/2014/main" id="{A9D3E561-1239-A3A6-C1B4-D35D6AC9038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252107" y="15071223"/>
                <a:ext cx="4240416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コネクタ 16">
                <a:extLst>
                  <a:ext uri="{FF2B5EF4-FFF2-40B4-BE49-F238E27FC236}">
                    <a16:creationId xmlns:a16="http://schemas.microsoft.com/office/drawing/2014/main" id="{F1EF0E13-D535-43B8-C4EA-D994FFDFF2E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808619" y="12551223"/>
                <a:ext cx="479832" cy="2250627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円弧 20">
                <a:extLst>
                  <a:ext uri="{FF2B5EF4-FFF2-40B4-BE49-F238E27FC236}">
                    <a16:creationId xmlns:a16="http://schemas.microsoft.com/office/drawing/2014/main" id="{7022FBE8-89C2-44E7-D7B1-BE190ADA312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1100732" y="14353604"/>
                <a:ext cx="720000" cy="720000"/>
              </a:xfrm>
              <a:prstGeom prst="arc">
                <a:avLst>
                  <a:gd name="adj1" fmla="val 830865"/>
                  <a:gd name="adj2" fmla="val 5091149"/>
                </a:avLst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2DAD3945-F362-B32C-4D65-2A121BBD8E43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7580552" y="14430365"/>
                <a:ext cx="933619" cy="932623"/>
                <a:chOff x="7580552" y="14430365"/>
                <a:chExt cx="933619" cy="932623"/>
              </a:xfrm>
            </p:grpSpPr>
            <p:sp>
              <p:nvSpPr>
                <p:cNvPr id="22" name="円弧 21">
                  <a:extLst>
                    <a:ext uri="{FF2B5EF4-FFF2-40B4-BE49-F238E27FC236}">
                      <a16:creationId xmlns:a16="http://schemas.microsoft.com/office/drawing/2014/main" id="{FFC7F8EF-880B-5364-67F2-2A5CBE887BC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580552" y="14462988"/>
                  <a:ext cx="900000" cy="900000"/>
                </a:xfrm>
                <a:prstGeom prst="arc">
                  <a:avLst>
                    <a:gd name="adj1" fmla="val 16332905"/>
                    <a:gd name="adj2" fmla="val 21492034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D1B8DDDB-6E3A-BA7A-82FF-B5799A1B06C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8008838" y="14430365"/>
                  <a:ext cx="72000" cy="72000"/>
                </a:xfrm>
                <a:prstGeom prst="ellipse">
                  <a:avLst/>
                </a:prstGeom>
                <a:noFill/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44671917-F1A1-5BCC-5999-9CBC0F503BF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8442171" y="14861371"/>
                  <a:ext cx="72000" cy="72000"/>
                </a:xfrm>
                <a:prstGeom prst="ellipse">
                  <a:avLst/>
                </a:prstGeom>
                <a:noFill/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59A28476-2114-2F60-FE81-96A1D719A307}"/>
                  </a:ext>
                </a:extLst>
              </p:cNvPr>
              <p:cNvGrpSpPr>
                <a:grpSpLocks/>
              </p:cNvGrpSpPr>
              <p:nvPr/>
            </p:nvGrpSpPr>
            <p:grpSpPr>
              <a:xfrm flipH="1" flipV="1">
                <a:off x="11070033" y="12269262"/>
                <a:ext cx="933619" cy="932623"/>
                <a:chOff x="7580552" y="14430365"/>
                <a:chExt cx="933619" cy="932623"/>
              </a:xfrm>
            </p:grpSpPr>
            <p:sp>
              <p:nvSpPr>
                <p:cNvPr id="27" name="円弧 26">
                  <a:extLst>
                    <a:ext uri="{FF2B5EF4-FFF2-40B4-BE49-F238E27FC236}">
                      <a16:creationId xmlns:a16="http://schemas.microsoft.com/office/drawing/2014/main" id="{0F81E304-4C56-6668-25D8-C18C3826428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580552" y="14462988"/>
                  <a:ext cx="900000" cy="900000"/>
                </a:xfrm>
                <a:prstGeom prst="arc">
                  <a:avLst>
                    <a:gd name="adj1" fmla="val 16332905"/>
                    <a:gd name="adj2" fmla="val 21492034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4FD25590-5B5D-31AE-DC03-AD764E6501A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8008838" y="14430365"/>
                  <a:ext cx="72000" cy="72000"/>
                </a:xfrm>
                <a:prstGeom prst="ellipse">
                  <a:avLst/>
                </a:prstGeom>
                <a:noFill/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7A9BEB86-6BA4-CACA-A823-1B4A8C8BACD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8442171" y="14861371"/>
                  <a:ext cx="72000" cy="72000"/>
                </a:xfrm>
                <a:prstGeom prst="ellipse">
                  <a:avLst/>
                </a:prstGeom>
                <a:noFill/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83C307C1-F220-30A3-8DA4-11B7B75376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21158" y="10178879"/>
                <a:ext cx="0" cy="22320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6DC42507-1FF0-B15F-F8F7-21D11EAFC91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21158" y="10065544"/>
                <a:ext cx="730949" cy="113335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>
                <a:extLst>
                  <a:ext uri="{FF2B5EF4-FFF2-40B4-BE49-F238E27FC236}">
                    <a16:creationId xmlns:a16="http://schemas.microsoft.com/office/drawing/2014/main" id="{71130439-67FE-84D2-F04A-388AFB8F67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21157" y="12410879"/>
                <a:ext cx="730949" cy="113335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1" name="ページ数">
              <a:extLst>
                <a:ext uri="{FF2B5EF4-FFF2-40B4-BE49-F238E27FC236}">
                  <a16:creationId xmlns:a16="http://schemas.microsoft.com/office/drawing/2014/main" id="{74800EA8-A49E-BFBB-012B-14C45D67B876}"/>
                </a:ext>
              </a:extLst>
            </p:cNvPr>
            <p:cNvGrpSpPr>
              <a:grpSpLocks/>
            </p:cNvGrpSpPr>
            <p:nvPr/>
          </p:nvGrpSpPr>
          <p:grpSpPr>
            <a:xfrm flipH="1">
              <a:off x="8027285" y="3903291"/>
              <a:ext cx="8465145" cy="584775"/>
              <a:chOff x="8713672" y="3899918"/>
              <a:chExt cx="8465145" cy="584775"/>
            </a:xfrm>
          </p:grpSpPr>
          <p:sp>
            <p:nvSpPr>
              <p:cNvPr id="112" name="テキスト ボックス 111">
                <a:extLst>
                  <a:ext uri="{FF2B5EF4-FFF2-40B4-BE49-F238E27FC236}">
                    <a16:creationId xmlns:a16="http://schemas.microsoft.com/office/drawing/2014/main" id="{7C568B90-190E-0A99-122C-298BC6C3EDF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713672" y="3899918"/>
                <a:ext cx="274206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3200" b="1" dirty="0">
                    <a:solidFill>
                      <a:srgbClr val="FF0000"/>
                    </a:solidFill>
                  </a:rPr>
                  <a:t>（</a:t>
                </a:r>
                <a:r>
                  <a:rPr kumimoji="1" lang="en-US" altLang="ja-JP" sz="3200" b="1" dirty="0">
                    <a:solidFill>
                      <a:srgbClr val="FF0000"/>
                    </a:solidFill>
                  </a:rPr>
                  <a:t>P3</a:t>
                </a:r>
                <a:r>
                  <a:rPr kumimoji="1" lang="ja-JP" altLang="en-US" sz="3200" b="1" dirty="0">
                    <a:solidFill>
                      <a:srgbClr val="FF0000"/>
                    </a:solidFill>
                  </a:rPr>
                  <a:t>）</a:t>
                </a:r>
              </a:p>
            </p:txBody>
          </p:sp>
          <p:sp>
            <p:nvSpPr>
              <p:cNvPr id="113" name="テキスト ボックス 112">
                <a:extLst>
                  <a:ext uri="{FF2B5EF4-FFF2-40B4-BE49-F238E27FC236}">
                    <a16:creationId xmlns:a16="http://schemas.microsoft.com/office/drawing/2014/main" id="{554E9ECF-CFD7-4604-E3EA-3F25C577AA8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4760757" y="3902703"/>
                <a:ext cx="2418060" cy="5819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3200" b="1" dirty="0">
                    <a:solidFill>
                      <a:srgbClr val="FF0000"/>
                    </a:solidFill>
                  </a:rPr>
                  <a:t>（</a:t>
                </a:r>
                <a:r>
                  <a:rPr kumimoji="1" lang="en-US" altLang="ja-JP" sz="3200" b="1" dirty="0">
                    <a:solidFill>
                      <a:srgbClr val="FF0000"/>
                    </a:solidFill>
                  </a:rPr>
                  <a:t>P2</a:t>
                </a:r>
                <a:r>
                  <a:rPr kumimoji="1" lang="ja-JP" altLang="en-US" sz="3200" b="1" dirty="0">
                    <a:solidFill>
                      <a:srgbClr val="FF0000"/>
                    </a:solidFill>
                  </a:rPr>
                  <a:t>）</a:t>
                </a:r>
              </a:p>
            </p:txBody>
          </p:sp>
        </p:grpSp>
        <p:grpSp>
          <p:nvGrpSpPr>
            <p:cNvPr id="36" name="内線">
              <a:extLst>
                <a:ext uri="{FF2B5EF4-FFF2-40B4-BE49-F238E27FC236}">
                  <a16:creationId xmlns:a16="http://schemas.microsoft.com/office/drawing/2014/main" id="{1C221CB2-7B7A-FC1C-9DFA-9CFBC84C9AF6}"/>
                </a:ext>
              </a:extLst>
            </p:cNvPr>
            <p:cNvGrpSpPr/>
            <p:nvPr userDrawn="1"/>
          </p:nvGrpSpPr>
          <p:grpSpPr>
            <a:xfrm>
              <a:off x="6664061" y="4791023"/>
              <a:ext cx="11209168" cy="7781418"/>
              <a:chOff x="6664061" y="4791023"/>
              <a:chExt cx="11209168" cy="7781418"/>
            </a:xfrm>
          </p:grpSpPr>
          <p:grpSp>
            <p:nvGrpSpPr>
              <p:cNvPr id="82" name="内線">
                <a:extLst>
                  <a:ext uri="{FF2B5EF4-FFF2-40B4-BE49-F238E27FC236}">
                    <a16:creationId xmlns:a16="http://schemas.microsoft.com/office/drawing/2014/main" id="{57883D05-B73D-306D-814C-16684DA75FDB}"/>
                  </a:ext>
                </a:extLst>
              </p:cNvPr>
              <p:cNvGrpSpPr>
                <a:grpSpLocks/>
              </p:cNvGrpSpPr>
              <p:nvPr/>
            </p:nvGrpSpPr>
            <p:grpSpPr>
              <a:xfrm flipH="1">
                <a:off x="6664061" y="4791023"/>
                <a:ext cx="11160000" cy="7704000"/>
                <a:chOff x="7360107" y="4739223"/>
                <a:chExt cx="11160000" cy="7704000"/>
              </a:xfrm>
            </p:grpSpPr>
            <p:sp>
              <p:nvSpPr>
                <p:cNvPr id="56" name="正方形/長方形 55">
                  <a:extLst>
                    <a:ext uri="{FF2B5EF4-FFF2-40B4-BE49-F238E27FC236}">
                      <a16:creationId xmlns:a16="http://schemas.microsoft.com/office/drawing/2014/main" id="{E670BD61-D630-D4AB-8602-B56B19367B33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3048107" y="4739223"/>
                  <a:ext cx="5472000" cy="7704000"/>
                </a:xfrm>
                <a:prstGeom prst="rect">
                  <a:avLst/>
                </a:prstGeom>
                <a:noFill/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正方形/長方形 58">
                  <a:extLst>
                    <a:ext uri="{FF2B5EF4-FFF2-40B4-BE49-F238E27FC236}">
                      <a16:creationId xmlns:a16="http://schemas.microsoft.com/office/drawing/2014/main" id="{E648BA14-F1D9-C7D5-6158-E5242C24897B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7360107" y="4739223"/>
                  <a:ext cx="5472000" cy="7704000"/>
                </a:xfrm>
                <a:prstGeom prst="rect">
                  <a:avLst/>
                </a:prstGeom>
                <a:noFill/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F9DACC7D-5E02-2B11-DD3B-AA6BC3EA427E}"/>
                  </a:ext>
                </a:extLst>
              </p:cNvPr>
              <p:cNvGrpSpPr/>
              <p:nvPr/>
            </p:nvGrpSpPr>
            <p:grpSpPr>
              <a:xfrm>
                <a:off x="12720471" y="9927305"/>
                <a:ext cx="5152758" cy="2645136"/>
                <a:chOff x="12720471" y="9927305"/>
                <a:chExt cx="5152758" cy="2645136"/>
              </a:xfrm>
            </p:grpSpPr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7C0A402D-5031-F4D5-8574-49A900D1F861}"/>
                    </a:ext>
                  </a:extLst>
                </p:cNvPr>
                <p:cNvGrpSpPr/>
                <p:nvPr userDrawn="1"/>
              </p:nvGrpSpPr>
              <p:grpSpPr>
                <a:xfrm flipV="1">
                  <a:off x="12785495" y="9971007"/>
                  <a:ext cx="5036344" cy="2522381"/>
                  <a:chOff x="13048117" y="12755423"/>
                  <a:chExt cx="5036344" cy="2522381"/>
                </a:xfrm>
              </p:grpSpPr>
              <p:cxnSp>
                <p:nvCxnSpPr>
                  <p:cNvPr id="10" name="直線コネクタ 9">
                    <a:extLst>
                      <a:ext uri="{FF2B5EF4-FFF2-40B4-BE49-F238E27FC236}">
                        <a16:creationId xmlns:a16="http://schemas.microsoft.com/office/drawing/2014/main" id="{3CC1C7E3-E5E0-551B-F17E-ED3DA4F7BA71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13844045" y="15275423"/>
                    <a:ext cx="4240416" cy="0"/>
                  </a:xfrm>
                  <a:prstGeom prst="line">
                    <a:avLst/>
                  </a:prstGeom>
                  <a:ln w="381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" name="直線コネクタ 10">
                    <a:extLst>
                      <a:ext uri="{FF2B5EF4-FFF2-40B4-BE49-F238E27FC236}">
                        <a16:creationId xmlns:a16="http://schemas.microsoft.com/office/drawing/2014/main" id="{ECF49F21-376E-AA1B-61BF-660EFC9DE481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13048117" y="12755423"/>
                    <a:ext cx="479832" cy="2250627"/>
                  </a:xfrm>
                  <a:prstGeom prst="line">
                    <a:avLst/>
                  </a:prstGeom>
                  <a:ln w="381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" name="円弧 14">
                    <a:extLst>
                      <a:ext uri="{FF2B5EF4-FFF2-40B4-BE49-F238E27FC236}">
                        <a16:creationId xmlns:a16="http://schemas.microsoft.com/office/drawing/2014/main" id="{B11A4407-3140-8D1A-2933-B41CC81088BA}"/>
                      </a:ext>
                    </a:extLst>
                  </p:cNvPr>
                  <p:cNvSpPr>
                    <a:spLocks noChangeAspect="1"/>
                  </p:cNvSpPr>
                  <p:nvPr userDrawn="1"/>
                </p:nvSpPr>
                <p:spPr>
                  <a:xfrm flipH="1">
                    <a:off x="13515836" y="14557804"/>
                    <a:ext cx="720000" cy="720000"/>
                  </a:xfrm>
                  <a:prstGeom prst="arc">
                    <a:avLst>
                      <a:gd name="adj1" fmla="val 830865"/>
                      <a:gd name="adj2" fmla="val 5091149"/>
                    </a:avLst>
                  </a:prstGeom>
                  <a:ln w="381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" name="正方形/長方形 18">
                  <a:extLst>
                    <a:ext uri="{FF2B5EF4-FFF2-40B4-BE49-F238E27FC236}">
                      <a16:creationId xmlns:a16="http://schemas.microsoft.com/office/drawing/2014/main" id="{07FFDCEE-CA97-5623-6B30-65218F6B6B5B}"/>
                    </a:ext>
                  </a:extLst>
                </p:cNvPr>
                <p:cNvSpPr/>
                <p:nvPr userDrawn="1"/>
              </p:nvSpPr>
              <p:spPr>
                <a:xfrm>
                  <a:off x="17739192" y="10010775"/>
                  <a:ext cx="134037" cy="252178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正方形/長方形 17">
                  <a:extLst>
                    <a:ext uri="{FF2B5EF4-FFF2-40B4-BE49-F238E27FC236}">
                      <a16:creationId xmlns:a16="http://schemas.microsoft.com/office/drawing/2014/main" id="{9E500359-2290-2D4A-B89A-7F89B60EAEDB}"/>
                    </a:ext>
                  </a:extLst>
                </p:cNvPr>
                <p:cNvSpPr/>
                <p:nvPr userDrawn="1"/>
              </p:nvSpPr>
              <p:spPr>
                <a:xfrm>
                  <a:off x="12854040" y="12486245"/>
                  <a:ext cx="4900781" cy="8619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二等辺三角形 19">
                  <a:extLst>
                    <a:ext uri="{FF2B5EF4-FFF2-40B4-BE49-F238E27FC236}">
                      <a16:creationId xmlns:a16="http://schemas.microsoft.com/office/drawing/2014/main" id="{DD359749-3C40-5002-60A2-F5EC60FF1AE4}"/>
                    </a:ext>
                  </a:extLst>
                </p:cNvPr>
                <p:cNvSpPr/>
                <p:nvPr userDrawn="1"/>
              </p:nvSpPr>
              <p:spPr>
                <a:xfrm rot="20391652">
                  <a:off x="12720471" y="12350520"/>
                  <a:ext cx="274699" cy="174749"/>
                </a:xfrm>
                <a:prstGeom prst="triangle">
                  <a:avLst>
                    <a:gd name="adj" fmla="val 76234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二等辺三角形 31">
                  <a:extLst>
                    <a:ext uri="{FF2B5EF4-FFF2-40B4-BE49-F238E27FC236}">
                      <a16:creationId xmlns:a16="http://schemas.microsoft.com/office/drawing/2014/main" id="{56AE1A60-0ED5-3F59-5681-543A4324DBBA}"/>
                    </a:ext>
                  </a:extLst>
                </p:cNvPr>
                <p:cNvSpPr/>
                <p:nvPr userDrawn="1"/>
              </p:nvSpPr>
              <p:spPr>
                <a:xfrm rot="17534730">
                  <a:off x="17688079" y="9972598"/>
                  <a:ext cx="228945" cy="138359"/>
                </a:xfrm>
                <a:prstGeom prst="triangle">
                  <a:avLst>
                    <a:gd name="adj" fmla="val 4832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359280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2519995" rtl="0" eaLnBrk="1" latinLnBrk="0" hangingPunct="1">
        <a:lnSpc>
          <a:spcPct val="90000"/>
        </a:lnSpc>
        <a:spcBef>
          <a:spcPct val="0"/>
        </a:spcBef>
        <a:buNone/>
        <a:defRPr kumimoji="1" sz="121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999" indent="-629999" algn="l" defTabSz="2519995" rtl="0" eaLnBrk="1" latinLnBrk="0" hangingPunct="1">
        <a:lnSpc>
          <a:spcPct val="90000"/>
        </a:lnSpc>
        <a:spcBef>
          <a:spcPts val="2756"/>
        </a:spcBef>
        <a:buFont typeface="Arial" panose="020B0604020202020204" pitchFamily="34" charset="0"/>
        <a:buChar char="•"/>
        <a:defRPr kumimoji="1" sz="7717" kern="1200">
          <a:solidFill>
            <a:schemeClr val="tx1"/>
          </a:solidFill>
          <a:latin typeface="+mn-lt"/>
          <a:ea typeface="+mn-ea"/>
          <a:cs typeface="+mn-cs"/>
        </a:defRPr>
      </a:lvl1pPr>
      <a:lvl2pPr marL="188999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6614" kern="1200">
          <a:solidFill>
            <a:schemeClr val="tx1"/>
          </a:solidFill>
          <a:latin typeface="+mn-lt"/>
          <a:ea typeface="+mn-ea"/>
          <a:cs typeface="+mn-cs"/>
        </a:defRPr>
      </a:lvl2pPr>
      <a:lvl3pPr marL="314999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5512" kern="1200">
          <a:solidFill>
            <a:schemeClr val="tx1"/>
          </a:solidFill>
          <a:latin typeface="+mn-lt"/>
          <a:ea typeface="+mn-ea"/>
          <a:cs typeface="+mn-cs"/>
        </a:defRPr>
      </a:lvl3pPr>
      <a:lvl4pPr marL="440999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66998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92998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818998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944998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70997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1pPr>
      <a:lvl2pPr marL="1259997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2pPr>
      <a:lvl3pPr marL="2519995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039990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299987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7559985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8819982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079980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236" userDrawn="1">
          <p15:clr>
            <a:srgbClr val="F26B43"/>
          </p15:clr>
        </p15:guide>
        <p15:guide id="2" pos="793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5338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237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ArialMT</vt:lpstr>
      <vt:lpstr>游ゴシック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美津雄 田村</dc:creator>
  <cp:lastModifiedBy>美津雄 田村</cp:lastModifiedBy>
  <cp:revision>8</cp:revision>
  <dcterms:created xsi:type="dcterms:W3CDTF">2024-04-06T04:23:17Z</dcterms:created>
  <dcterms:modified xsi:type="dcterms:W3CDTF">2024-04-10T06:59:14Z</dcterms:modified>
</cp:coreProperties>
</file>