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5199975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3" userDrawn="1">
          <p15:clr>
            <a:srgbClr val="A4A3A4"/>
          </p15:clr>
        </p15:guide>
        <p15:guide id="2" pos="79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C51"/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2" autoAdjust="0"/>
    <p:restoredTop sz="94660"/>
  </p:normalViewPr>
  <p:slideViewPr>
    <p:cSldViewPr snapToGrid="0">
      <p:cViewPr varScale="1">
        <p:scale>
          <a:sx n="32" d="100"/>
          <a:sy n="32" d="100"/>
        </p:scale>
        <p:origin x="804" y="102"/>
      </p:cViewPr>
      <p:guideLst>
        <p:guide orient="horz" pos="6803"/>
        <p:guide pos="79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813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仕様説明">
            <a:extLst>
              <a:ext uri="{FF2B5EF4-FFF2-40B4-BE49-F238E27FC236}">
                <a16:creationId xmlns:a16="http://schemas.microsoft.com/office/drawing/2014/main" id="{081F510D-536A-CDE1-7DFA-948AB8A6A50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557694" y="538422"/>
            <a:ext cx="23777145" cy="1586971"/>
            <a:chOff x="968096" y="503463"/>
            <a:chExt cx="22647187" cy="1192370"/>
          </a:xfrm>
        </p:grpSpPr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3EC1864D-2FFE-D27F-93BF-C52C6D7C5CB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8096" y="503463"/>
              <a:ext cx="8733886" cy="1146914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A4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片ポケット</a:t>
              </a:r>
              <a:r>
                <a:rPr kumimoji="1" lang="en-US" altLang="ja-JP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3</a:t>
              </a:r>
              <a:r>
                <a:rPr kumimoji="1" lang="ja-JP" altLang="en-US" sz="66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㎜マチ</a:t>
              </a: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D1F0F600-78B5-B022-8E9C-0E22D8AA470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928925" y="516470"/>
              <a:ext cx="7014022" cy="1179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220×307×3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466×392</a:t>
              </a:r>
            </a:p>
            <a:p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203×82</a:t>
              </a:r>
              <a:endParaRPr kumimoji="1" lang="ja-JP" altLang="en-US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3842CC7F-D7E1-CF50-FCFF-A83A3679363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339420" y="503463"/>
              <a:ext cx="2275863" cy="1146914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6600" b="1" dirty="0"/>
                <a:t>中面</a:t>
              </a:r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CAC353D2-0DD7-A280-5D92-D3DE10C742D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0987987" y="18447040"/>
            <a:ext cx="2026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A4T-KPN3M</a:t>
            </a:r>
            <a:endParaRPr kumimoji="1" lang="ja-JP" altLang="en-US" sz="2400" dirty="0"/>
          </a:p>
        </p:txBody>
      </p:sp>
      <p:grpSp>
        <p:nvGrpSpPr>
          <p:cNvPr id="2" name="フォルダ枠">
            <a:extLst>
              <a:ext uri="{FF2B5EF4-FFF2-40B4-BE49-F238E27FC236}">
                <a16:creationId xmlns:a16="http://schemas.microsoft.com/office/drawing/2014/main" id="{BBA8E405-B868-7BA2-4C25-99A591762E41}"/>
              </a:ext>
            </a:extLst>
          </p:cNvPr>
          <p:cNvGrpSpPr/>
          <p:nvPr userDrawn="1"/>
        </p:nvGrpSpPr>
        <p:grpSpPr>
          <a:xfrm>
            <a:off x="4104801" y="2927872"/>
            <a:ext cx="17000487" cy="15035890"/>
            <a:chOff x="4104801" y="2927872"/>
            <a:chExt cx="17000487" cy="15035890"/>
          </a:xfrm>
        </p:grpSpPr>
        <p:grpSp>
          <p:nvGrpSpPr>
            <p:cNvPr id="6" name="緑">
              <a:extLst>
                <a:ext uri="{FF2B5EF4-FFF2-40B4-BE49-F238E27FC236}">
                  <a16:creationId xmlns:a16="http://schemas.microsoft.com/office/drawing/2014/main" id="{7DA8DA1B-5BC2-E7DE-5687-3EC216E8FE85}"/>
                </a:ext>
              </a:extLst>
            </p:cNvPr>
            <p:cNvGrpSpPr/>
            <p:nvPr userDrawn="1"/>
          </p:nvGrpSpPr>
          <p:grpSpPr>
            <a:xfrm>
              <a:off x="4104801" y="3633567"/>
              <a:ext cx="17000487" cy="14330195"/>
              <a:chOff x="4104801" y="3633567"/>
              <a:chExt cx="17000487" cy="14330195"/>
            </a:xfrm>
          </p:grpSpPr>
          <p:grpSp>
            <p:nvGrpSpPr>
              <p:cNvPr id="52" name="緑枠">
                <a:extLst>
                  <a:ext uri="{FF2B5EF4-FFF2-40B4-BE49-F238E27FC236}">
                    <a16:creationId xmlns:a16="http://schemas.microsoft.com/office/drawing/2014/main" id="{7AEDFB8A-F792-BC58-B1F1-A4FB320379D7}"/>
                  </a:ext>
                </a:extLst>
              </p:cNvPr>
              <p:cNvGrpSpPr/>
              <p:nvPr userDrawn="1"/>
            </p:nvGrpSpPr>
            <p:grpSpPr>
              <a:xfrm flipH="1">
                <a:off x="4104801" y="3633567"/>
                <a:ext cx="16280487" cy="14330195"/>
                <a:chOff x="4730683" y="3630333"/>
                <a:chExt cx="16280487" cy="14330195"/>
              </a:xfrm>
            </p:grpSpPr>
            <p:cxnSp>
              <p:nvCxnSpPr>
                <p:cNvPr id="33" name="直線コネクタ 32">
                  <a:extLst>
                    <a:ext uri="{FF2B5EF4-FFF2-40B4-BE49-F238E27FC236}">
                      <a16:creationId xmlns:a16="http://schemas.microsoft.com/office/drawing/2014/main" id="{10F691E3-206A-2A60-12BD-58744DCE1733}"/>
                    </a:ext>
                  </a:extLst>
                </p:cNvPr>
                <p:cNvCxnSpPr/>
                <p:nvPr/>
              </p:nvCxnSpPr>
              <p:spPr>
                <a:xfrm>
                  <a:off x="21011170" y="3630333"/>
                  <a:ext cx="0" cy="11268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線コネクタ 39">
                  <a:extLst>
                    <a:ext uri="{FF2B5EF4-FFF2-40B4-BE49-F238E27FC236}">
                      <a16:creationId xmlns:a16="http://schemas.microsoft.com/office/drawing/2014/main" id="{A66D2741-AFDA-0B6F-0954-DAEE849E2E16}"/>
                    </a:ext>
                  </a:extLst>
                </p:cNvPr>
                <p:cNvCxnSpPr/>
                <p:nvPr/>
              </p:nvCxnSpPr>
              <p:spPr>
                <a:xfrm flipH="1">
                  <a:off x="4737826" y="3630333"/>
                  <a:ext cx="16272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線コネクタ 42">
                  <a:extLst>
                    <a:ext uri="{FF2B5EF4-FFF2-40B4-BE49-F238E27FC236}">
                      <a16:creationId xmlns:a16="http://schemas.microsoft.com/office/drawing/2014/main" id="{94C9A6F1-C8BE-2E22-D204-9B5114E201FE}"/>
                    </a:ext>
                  </a:extLst>
                </p:cNvPr>
                <p:cNvCxnSpPr/>
                <p:nvPr/>
              </p:nvCxnSpPr>
              <p:spPr>
                <a:xfrm flipH="1">
                  <a:off x="4730683" y="17959494"/>
                  <a:ext cx="81396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線コネクタ 43">
                  <a:extLst>
                    <a:ext uri="{FF2B5EF4-FFF2-40B4-BE49-F238E27FC236}">
                      <a16:creationId xmlns:a16="http://schemas.microsoft.com/office/drawing/2014/main" id="{AEF30A34-3C56-D730-2672-C9B57E2E23EF}"/>
                    </a:ext>
                  </a:extLst>
                </p:cNvPr>
                <p:cNvCxnSpPr/>
                <p:nvPr/>
              </p:nvCxnSpPr>
              <p:spPr>
                <a:xfrm flipH="1">
                  <a:off x="12873826" y="14901266"/>
                  <a:ext cx="8136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線コネクタ 44">
                  <a:extLst>
                    <a:ext uri="{FF2B5EF4-FFF2-40B4-BE49-F238E27FC236}">
                      <a16:creationId xmlns:a16="http://schemas.microsoft.com/office/drawing/2014/main" id="{3EB5ABC7-6E7C-0310-7BF6-C5BD2ADBCD1D}"/>
                    </a:ext>
                  </a:extLst>
                </p:cNvPr>
                <p:cNvCxnSpPr/>
                <p:nvPr/>
              </p:nvCxnSpPr>
              <p:spPr>
                <a:xfrm>
                  <a:off x="4732944" y="3632528"/>
                  <a:ext cx="0" cy="14328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線コネクタ 45">
                  <a:extLst>
                    <a:ext uri="{FF2B5EF4-FFF2-40B4-BE49-F238E27FC236}">
                      <a16:creationId xmlns:a16="http://schemas.microsoft.com/office/drawing/2014/main" id="{E19E5AB2-7264-A685-A3BC-E5097B63A4C9}"/>
                    </a:ext>
                  </a:extLst>
                </p:cNvPr>
                <p:cNvCxnSpPr/>
                <p:nvPr/>
              </p:nvCxnSpPr>
              <p:spPr>
                <a:xfrm>
                  <a:off x="12872993" y="14899494"/>
                  <a:ext cx="0" cy="3060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CA3146E6-E8E4-5644-8B1A-027369D7E150}"/>
                  </a:ext>
                </a:extLst>
              </p:cNvPr>
              <p:cNvSpPr/>
              <p:nvPr userDrawn="1"/>
            </p:nvSpPr>
            <p:spPr>
              <a:xfrm>
                <a:off x="20253302" y="11761278"/>
                <a:ext cx="287997" cy="31402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839F3D8B-05EF-1A9C-B14B-966C63F627B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0385288" y="11761073"/>
                <a:ext cx="720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4F0A130C-F3F4-5058-BC75-6DFEB548E35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0385288" y="14901564"/>
                <a:ext cx="720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A7A96695-C322-2EAC-18DD-45E88169CCA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1105288" y="11752504"/>
                <a:ext cx="0" cy="314906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6" name="仕上枠">
              <a:extLst>
                <a:ext uri="{FF2B5EF4-FFF2-40B4-BE49-F238E27FC236}">
                  <a16:creationId xmlns:a16="http://schemas.microsoft.com/office/drawing/2014/main" id="{DFC8DCB8-1C35-7515-C6E4-48BEC6269361}"/>
                </a:ext>
              </a:extLst>
            </p:cNvPr>
            <p:cNvGrpSpPr/>
            <p:nvPr userDrawn="1"/>
          </p:nvGrpSpPr>
          <p:grpSpPr>
            <a:xfrm>
              <a:off x="4212801" y="3743825"/>
              <a:ext cx="16782441" cy="14111410"/>
              <a:chOff x="4212801" y="3743825"/>
              <a:chExt cx="16782441" cy="14111410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4C7DEBC2-15F6-F653-313B-4B3FE8C4F983}"/>
                  </a:ext>
                </a:extLst>
              </p:cNvPr>
              <p:cNvSpPr/>
              <p:nvPr/>
            </p:nvSpPr>
            <p:spPr>
              <a:xfrm flipH="1">
                <a:off x="4212801" y="3743825"/>
                <a:ext cx="7920000" cy="11052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CA40BF3D-465A-1AD2-96D8-CAB52935D688}"/>
                  </a:ext>
                </a:extLst>
              </p:cNvPr>
              <p:cNvSpPr/>
              <p:nvPr/>
            </p:nvSpPr>
            <p:spPr>
              <a:xfrm flipH="1">
                <a:off x="12242978" y="3743825"/>
                <a:ext cx="7920000" cy="11052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46F95DEF-023A-9657-F152-3DB673009896}"/>
                  </a:ext>
                </a:extLst>
              </p:cNvPr>
              <p:cNvCxnSpPr/>
              <p:nvPr/>
            </p:nvCxnSpPr>
            <p:spPr>
              <a:xfrm flipH="1">
                <a:off x="12132434" y="3743825"/>
                <a:ext cx="108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553152BF-2EF1-D21E-3B00-2F1DFC0E87EC}"/>
                  </a:ext>
                </a:extLst>
              </p:cNvPr>
              <p:cNvCxnSpPr/>
              <p:nvPr/>
            </p:nvCxnSpPr>
            <p:spPr>
              <a:xfrm flipH="1">
                <a:off x="12132434" y="14795235"/>
                <a:ext cx="108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9F9ADA3D-A1E2-A6EE-8B85-D34A2E53D2B4}"/>
                  </a:ext>
                </a:extLst>
              </p:cNvPr>
              <p:cNvCxnSpPr/>
              <p:nvPr/>
            </p:nvCxnSpPr>
            <p:spPr>
              <a:xfrm flipH="1">
                <a:off x="12852415" y="14795235"/>
                <a:ext cx="0" cy="10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EBE324F4-135C-C1FC-0C4A-7D19D88B83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49997" y="14905268"/>
                <a:ext cx="73152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A9A2F5B4-E3A2-9039-3352-CB5B5215BA91}"/>
                  </a:ext>
                </a:extLst>
              </p:cNvPr>
              <p:cNvCxnSpPr/>
              <p:nvPr/>
            </p:nvCxnSpPr>
            <p:spPr>
              <a:xfrm flipH="1">
                <a:off x="20166045" y="11844829"/>
                <a:ext cx="108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9D0A45DD-D0F1-226A-2ED0-B8A491720A3E}"/>
                  </a:ext>
                </a:extLst>
              </p:cNvPr>
              <p:cNvCxnSpPr/>
              <p:nvPr/>
            </p:nvCxnSpPr>
            <p:spPr>
              <a:xfrm flipH="1" flipV="1">
                <a:off x="20271664" y="11842448"/>
                <a:ext cx="0" cy="29448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1F6F3EBB-BEF2-876A-8157-87C7944B980C}"/>
                  </a:ext>
                </a:extLst>
              </p:cNvPr>
              <p:cNvCxnSpPr/>
              <p:nvPr/>
            </p:nvCxnSpPr>
            <p:spPr>
              <a:xfrm flipH="1" flipV="1">
                <a:off x="20993183" y="11970340"/>
                <a:ext cx="0" cy="26892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DF716268-D2CD-96D1-630D-850F92A8EBB4}"/>
                  </a:ext>
                </a:extLst>
              </p:cNvPr>
              <p:cNvCxnSpPr/>
              <p:nvPr/>
            </p:nvCxnSpPr>
            <p:spPr>
              <a:xfrm flipH="1">
                <a:off x="20274045" y="14656985"/>
                <a:ext cx="719138" cy="127637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A67143AC-198D-B5B6-7EF5-88F1D1F90D9B}"/>
                  </a:ext>
                </a:extLst>
              </p:cNvPr>
              <p:cNvCxnSpPr/>
              <p:nvPr/>
            </p:nvCxnSpPr>
            <p:spPr>
              <a:xfrm flipH="1" flipV="1">
                <a:off x="20274046" y="11844829"/>
                <a:ext cx="721196" cy="1296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FF89097C-AE08-25F1-DC8A-0282F4B62271}"/>
                  </a:ext>
                </a:extLst>
              </p:cNvPr>
              <p:cNvCxnSpPr/>
              <p:nvPr/>
            </p:nvCxnSpPr>
            <p:spPr>
              <a:xfrm flipH="1">
                <a:off x="20165343" y="14797616"/>
                <a:ext cx="0" cy="10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883F8073-5D11-DA99-EE66-9C63D89B2355}"/>
                  </a:ext>
                </a:extLst>
              </p:cNvPr>
              <p:cNvCxnSpPr/>
              <p:nvPr/>
            </p:nvCxnSpPr>
            <p:spPr>
              <a:xfrm flipH="1">
                <a:off x="20163469" y="14785711"/>
                <a:ext cx="108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ポケット">
                <a:extLst>
                  <a:ext uri="{FF2B5EF4-FFF2-40B4-BE49-F238E27FC236}">
                    <a16:creationId xmlns:a16="http://schemas.microsoft.com/office/drawing/2014/main" id="{158F4334-8586-FC5E-3D2F-33F8F48F763F}"/>
                  </a:ext>
                </a:extLst>
              </p:cNvPr>
              <p:cNvGrpSpPr/>
              <p:nvPr userDrawn="1"/>
            </p:nvGrpSpPr>
            <p:grpSpPr>
              <a:xfrm flipH="1">
                <a:off x="12852415" y="12596370"/>
                <a:ext cx="7311885" cy="5258865"/>
                <a:chOff x="5038137" y="12596370"/>
                <a:chExt cx="7311885" cy="5258865"/>
              </a:xfrm>
            </p:grpSpPr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962FC274-638C-5A33-D7CF-539F1BB3137A}"/>
                    </a:ext>
                  </a:extLst>
                </p:cNvPr>
                <p:cNvCxnSpPr/>
                <p:nvPr/>
              </p:nvCxnSpPr>
              <p:spPr>
                <a:xfrm flipV="1">
                  <a:off x="5038137" y="14903235"/>
                  <a:ext cx="0" cy="2952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67D677ED-512B-C4C0-D9B8-8267F58E564E}"/>
                    </a:ext>
                  </a:extLst>
                </p:cNvPr>
                <p:cNvCxnSpPr/>
                <p:nvPr/>
              </p:nvCxnSpPr>
              <p:spPr>
                <a:xfrm flipH="1">
                  <a:off x="5039621" y="17851494"/>
                  <a:ext cx="5698717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1" name="グループ化 20">
                  <a:extLst>
                    <a:ext uri="{FF2B5EF4-FFF2-40B4-BE49-F238E27FC236}">
                      <a16:creationId xmlns:a16="http://schemas.microsoft.com/office/drawing/2014/main" id="{1EDC678D-5C8A-AF28-30B0-85947CA9C48F}"/>
                    </a:ext>
                  </a:extLst>
                </p:cNvPr>
                <p:cNvGrpSpPr/>
                <p:nvPr/>
              </p:nvGrpSpPr>
              <p:grpSpPr>
                <a:xfrm>
                  <a:off x="6474087" y="14630531"/>
                  <a:ext cx="4421869" cy="3099267"/>
                  <a:chOff x="6474087" y="14630531"/>
                  <a:chExt cx="4421869" cy="3099267"/>
                </a:xfrm>
              </p:grpSpPr>
              <p:sp>
                <p:nvSpPr>
                  <p:cNvPr id="34" name="円弧 33">
                    <a:extLst>
                      <a:ext uri="{FF2B5EF4-FFF2-40B4-BE49-F238E27FC236}">
                        <a16:creationId xmlns:a16="http://schemas.microsoft.com/office/drawing/2014/main" id="{E3367ED7-F762-B941-E462-2E4C8EB01667}"/>
                      </a:ext>
                    </a:extLst>
                  </p:cNvPr>
                  <p:cNvSpPr/>
                  <p:nvPr/>
                </p:nvSpPr>
                <p:spPr>
                  <a:xfrm>
                    <a:off x="6474087" y="16829798"/>
                    <a:ext cx="900000" cy="900000"/>
                  </a:xfrm>
                  <a:prstGeom prst="arc">
                    <a:avLst>
                      <a:gd name="adj1" fmla="val 16338140"/>
                      <a:gd name="adj2" fmla="val 21472921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" name="円弧 34">
                    <a:extLst>
                      <a:ext uri="{FF2B5EF4-FFF2-40B4-BE49-F238E27FC236}">
                        <a16:creationId xmlns:a16="http://schemas.microsoft.com/office/drawing/2014/main" id="{9BB61AA3-4F1D-716D-2677-2A3BCF3D5CF2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9995956" y="14630531"/>
                    <a:ext cx="900000" cy="900000"/>
                  </a:xfrm>
                  <a:prstGeom prst="arc">
                    <a:avLst>
                      <a:gd name="adj1" fmla="val 16338140"/>
                      <a:gd name="adj2" fmla="val 21472921"/>
                    </a:avLst>
                  </a:prstGeom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E720230B-8842-FF59-1C63-514F918C033F}"/>
                      </a:ext>
                    </a:extLst>
                  </p:cNvPr>
                  <p:cNvSpPr/>
                  <p:nvPr/>
                </p:nvSpPr>
                <p:spPr>
                  <a:xfrm>
                    <a:off x="6905039" y="16794820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86CFA906-FF0E-8418-3274-E152D8368271}"/>
                      </a:ext>
                    </a:extLst>
                  </p:cNvPr>
                  <p:cNvSpPr/>
                  <p:nvPr/>
                </p:nvSpPr>
                <p:spPr>
                  <a:xfrm>
                    <a:off x="7335706" y="17223851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5294FF46-9FC7-0264-F60D-16ACBE6C239D}"/>
                      </a:ext>
                    </a:extLst>
                  </p:cNvPr>
                  <p:cNvSpPr/>
                  <p:nvPr/>
                </p:nvSpPr>
                <p:spPr>
                  <a:xfrm>
                    <a:off x="10394819" y="15493479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楕円 38">
                    <a:extLst>
                      <a:ext uri="{FF2B5EF4-FFF2-40B4-BE49-F238E27FC236}">
                        <a16:creationId xmlns:a16="http://schemas.microsoft.com/office/drawing/2014/main" id="{6B300837-2EB3-886B-C843-E08673045941}"/>
                      </a:ext>
                    </a:extLst>
                  </p:cNvPr>
                  <p:cNvSpPr/>
                  <p:nvPr/>
                </p:nvSpPr>
                <p:spPr>
                  <a:xfrm>
                    <a:off x="9965614" y="15064092"/>
                    <a:ext cx="72000" cy="72000"/>
                  </a:xfrm>
                  <a:prstGeom prst="ellipse">
                    <a:avLst/>
                  </a:prstGeom>
                  <a:noFill/>
                  <a:ln w="381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1" name="円弧 40">
                  <a:extLst>
                    <a:ext uri="{FF2B5EF4-FFF2-40B4-BE49-F238E27FC236}">
                      <a16:creationId xmlns:a16="http://schemas.microsoft.com/office/drawing/2014/main" id="{EDC74CFB-EDD5-8090-1891-89BB6E6F2148}"/>
                    </a:ext>
                  </a:extLst>
                </p:cNvPr>
                <p:cNvSpPr/>
                <p:nvPr/>
              </p:nvSpPr>
              <p:spPr>
                <a:xfrm rot="154689">
                  <a:off x="9109536" y="12596370"/>
                  <a:ext cx="3240375" cy="5258350"/>
                </a:xfrm>
                <a:prstGeom prst="arc">
                  <a:avLst>
                    <a:gd name="adj1" fmla="val 52288"/>
                    <a:gd name="adj2" fmla="val 5247240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BEE78CD7-65A9-4562-100F-225AA9224345}"/>
                    </a:ext>
                  </a:extLst>
                </p:cNvPr>
                <p:cNvCxnSpPr>
                  <a:cxnSpLocks/>
                  <a:endCxn id="41" idx="0"/>
                </p:cNvCxnSpPr>
                <p:nvPr/>
              </p:nvCxnSpPr>
              <p:spPr>
                <a:xfrm flipH="1">
                  <a:off x="12347092" y="14902269"/>
                  <a:ext cx="2930" cy="420771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F5A12C26-FA97-6023-CBDC-25206E2F6006}"/>
                </a:ext>
              </a:extLst>
            </p:cNvPr>
            <p:cNvGrpSpPr/>
            <p:nvPr userDrawn="1"/>
          </p:nvGrpSpPr>
          <p:grpSpPr>
            <a:xfrm>
              <a:off x="6944584" y="2927872"/>
              <a:ext cx="10661061" cy="584775"/>
              <a:chOff x="7565067" y="2927872"/>
              <a:chExt cx="10661061" cy="584775"/>
            </a:xfrm>
          </p:grpSpPr>
          <p:sp>
            <p:nvSpPr>
              <p:cNvPr id="79" name="テキスト ボックス 78">
                <a:extLst>
                  <a:ext uri="{FF2B5EF4-FFF2-40B4-BE49-F238E27FC236}">
                    <a16:creationId xmlns:a16="http://schemas.microsoft.com/office/drawing/2014/main" id="{F846E059-08BD-AB2F-2CEE-FD47E96D0D2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565067" y="2927872"/>
                <a:ext cx="274206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P2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  <p:sp>
            <p:nvSpPr>
              <p:cNvPr id="81" name="テキスト ボックス 80">
                <a:extLst>
                  <a:ext uri="{FF2B5EF4-FFF2-40B4-BE49-F238E27FC236}">
                    <a16:creationId xmlns:a16="http://schemas.microsoft.com/office/drawing/2014/main" id="{A1703918-426D-0CA9-48D6-30BBA32C79A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808068" y="2930656"/>
                <a:ext cx="2418060" cy="5819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（</a:t>
                </a:r>
                <a:r>
                  <a:rPr kumimoji="1" lang="en-US" altLang="ja-JP" sz="3200" b="1" dirty="0">
                    <a:solidFill>
                      <a:srgbClr val="FF0000"/>
                    </a:solidFill>
                  </a:rPr>
                  <a:t>P3</a:t>
                </a:r>
                <a:r>
                  <a:rPr kumimoji="1" lang="ja-JP" altLang="en-US" sz="3200" b="1" dirty="0">
                    <a:solidFill>
                      <a:srgbClr val="FF0000"/>
                    </a:solidFill>
                  </a:rPr>
                  <a:t>）</a:t>
                </a:r>
              </a:p>
            </p:txBody>
          </p:sp>
        </p:grpSp>
        <p:grpSp>
          <p:nvGrpSpPr>
            <p:cNvPr id="130" name="ピンク">
              <a:extLst>
                <a:ext uri="{FF2B5EF4-FFF2-40B4-BE49-F238E27FC236}">
                  <a16:creationId xmlns:a16="http://schemas.microsoft.com/office/drawing/2014/main" id="{8DE20C9E-5DC4-B95A-952D-E184D258A2DF}"/>
                </a:ext>
              </a:extLst>
            </p:cNvPr>
            <p:cNvGrpSpPr/>
            <p:nvPr userDrawn="1"/>
          </p:nvGrpSpPr>
          <p:grpSpPr>
            <a:xfrm>
              <a:off x="4320801" y="3851825"/>
              <a:ext cx="15808090" cy="13135530"/>
              <a:chOff x="4320801" y="3851825"/>
              <a:chExt cx="15808090" cy="13135530"/>
            </a:xfrm>
          </p:grpSpPr>
          <p:grpSp>
            <p:nvGrpSpPr>
              <p:cNvPr id="25" name="ピンク枠">
                <a:extLst>
                  <a:ext uri="{FF2B5EF4-FFF2-40B4-BE49-F238E27FC236}">
                    <a16:creationId xmlns:a16="http://schemas.microsoft.com/office/drawing/2014/main" id="{54CF5006-BD50-6FB8-D552-33E906E947DA}"/>
                  </a:ext>
                </a:extLst>
              </p:cNvPr>
              <p:cNvGrpSpPr/>
              <p:nvPr userDrawn="1"/>
            </p:nvGrpSpPr>
            <p:grpSpPr>
              <a:xfrm flipH="1">
                <a:off x="4320801" y="3851825"/>
                <a:ext cx="15734177" cy="10836000"/>
                <a:chOff x="5147459" y="3851825"/>
                <a:chExt cx="15734177" cy="10836000"/>
              </a:xfrm>
            </p:grpSpPr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A07FF928-287A-71C6-AED6-196E1A4A6ED4}"/>
                    </a:ext>
                  </a:extLst>
                </p:cNvPr>
                <p:cNvSpPr/>
                <p:nvPr/>
              </p:nvSpPr>
              <p:spPr>
                <a:xfrm>
                  <a:off x="13177636" y="3851825"/>
                  <a:ext cx="7704000" cy="10836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C5E1AA14-BC70-B63A-579B-A0E7631BC3F6}"/>
                    </a:ext>
                  </a:extLst>
                </p:cNvPr>
                <p:cNvSpPr/>
                <p:nvPr/>
              </p:nvSpPr>
              <p:spPr>
                <a:xfrm>
                  <a:off x="5147459" y="3851825"/>
                  <a:ext cx="7704000" cy="10836000"/>
                </a:xfrm>
                <a:prstGeom prst="rect">
                  <a:avLst/>
                </a:prstGeom>
                <a:noFill/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45058F84-1754-46D7-CA8A-806F920A5ECE}"/>
                  </a:ext>
                </a:extLst>
              </p:cNvPr>
              <p:cNvGrpSpPr/>
              <p:nvPr userDrawn="1"/>
            </p:nvGrpSpPr>
            <p:grpSpPr>
              <a:xfrm>
                <a:off x="12748047" y="11729005"/>
                <a:ext cx="7380844" cy="5258350"/>
                <a:chOff x="12748047" y="11729005"/>
                <a:chExt cx="7380844" cy="5258350"/>
              </a:xfrm>
            </p:grpSpPr>
            <p:grpSp>
              <p:nvGrpSpPr>
                <p:cNvPr id="114" name="ポケット">
                  <a:extLst>
                    <a:ext uri="{FF2B5EF4-FFF2-40B4-BE49-F238E27FC236}">
                      <a16:creationId xmlns:a16="http://schemas.microsoft.com/office/drawing/2014/main" id="{C516BD1F-48DF-EE68-EB88-4BF92E473D77}"/>
                    </a:ext>
                  </a:extLst>
                </p:cNvPr>
                <p:cNvGrpSpPr/>
                <p:nvPr userDrawn="1"/>
              </p:nvGrpSpPr>
              <p:grpSpPr>
                <a:xfrm flipH="1" flipV="1">
                  <a:off x="12748047" y="11729005"/>
                  <a:ext cx="7310401" cy="5258350"/>
                  <a:chOff x="5043457" y="12608896"/>
                  <a:chExt cx="7310401" cy="5258350"/>
                </a:xfrm>
              </p:grpSpPr>
              <p:cxnSp>
                <p:nvCxnSpPr>
                  <p:cNvPr id="116" name="直線コネクタ 115">
                    <a:extLst>
                      <a:ext uri="{FF2B5EF4-FFF2-40B4-BE49-F238E27FC236}">
                        <a16:creationId xmlns:a16="http://schemas.microsoft.com/office/drawing/2014/main" id="{C2E083B0-4BDC-7BF2-A913-79E3AA8B8A4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043457" y="17864020"/>
                    <a:ext cx="5698717" cy="0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円弧 117">
                    <a:extLst>
                      <a:ext uri="{FF2B5EF4-FFF2-40B4-BE49-F238E27FC236}">
                        <a16:creationId xmlns:a16="http://schemas.microsoft.com/office/drawing/2014/main" id="{A44AA802-E9DA-2FFA-CF55-A71679140943}"/>
                      </a:ext>
                    </a:extLst>
                  </p:cNvPr>
                  <p:cNvSpPr/>
                  <p:nvPr/>
                </p:nvSpPr>
                <p:spPr>
                  <a:xfrm rot="154689">
                    <a:off x="9113372" y="12608896"/>
                    <a:ext cx="3240375" cy="5258350"/>
                  </a:xfrm>
                  <a:prstGeom prst="arc">
                    <a:avLst>
                      <a:gd name="adj1" fmla="val 21562582"/>
                      <a:gd name="adj2" fmla="val 5247280"/>
                    </a:avLst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cxnSp>
                <p:nvCxnSpPr>
                  <p:cNvPr id="119" name="直線コネクタ 118">
                    <a:extLst>
                      <a:ext uri="{FF2B5EF4-FFF2-40B4-BE49-F238E27FC236}">
                        <a16:creationId xmlns:a16="http://schemas.microsoft.com/office/drawing/2014/main" id="{749A62FC-8A44-4A4C-8693-1A93C98179D8}"/>
                      </a:ext>
                    </a:extLst>
                  </p:cNvPr>
                  <p:cNvCxnSpPr>
                    <a:cxnSpLocks/>
                    <a:endCxn id="118" idx="0"/>
                  </p:cNvCxnSpPr>
                  <p:nvPr/>
                </p:nvCxnSpPr>
                <p:spPr>
                  <a:xfrm flipH="1">
                    <a:off x="12352864" y="14914795"/>
                    <a:ext cx="994" cy="378537"/>
                  </a:xfrm>
                  <a:prstGeom prst="line">
                    <a:avLst/>
                  </a:prstGeom>
                  <a:ln w="3810">
                    <a:solidFill>
                      <a:srgbClr val="FF3399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27" name="正方形/長方形 126">
                  <a:extLst>
                    <a:ext uri="{FF2B5EF4-FFF2-40B4-BE49-F238E27FC236}">
                      <a16:creationId xmlns:a16="http://schemas.microsoft.com/office/drawing/2014/main" id="{518D49B2-5511-23F1-361A-2FA61CC9F4E2}"/>
                    </a:ext>
                  </a:extLst>
                </p:cNvPr>
                <p:cNvSpPr/>
                <p:nvPr userDrawn="1"/>
              </p:nvSpPr>
              <p:spPr>
                <a:xfrm>
                  <a:off x="19951252" y="11758707"/>
                  <a:ext cx="158125" cy="297785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8" name="正方形/長方形 127">
                  <a:extLst>
                    <a:ext uri="{FF2B5EF4-FFF2-40B4-BE49-F238E27FC236}">
                      <a16:creationId xmlns:a16="http://schemas.microsoft.com/office/drawing/2014/main" id="{9E94388B-D598-E49E-B296-A711BEDD2918}"/>
                    </a:ext>
                  </a:extLst>
                </p:cNvPr>
                <p:cNvSpPr/>
                <p:nvPr userDrawn="1"/>
              </p:nvSpPr>
              <p:spPr>
                <a:xfrm>
                  <a:off x="12773840" y="14605032"/>
                  <a:ext cx="7355051" cy="12294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5" name="トンボ最終">
            <a:extLst>
              <a:ext uri="{FF2B5EF4-FFF2-40B4-BE49-F238E27FC236}">
                <a16:creationId xmlns:a16="http://schemas.microsoft.com/office/drawing/2014/main" id="{67DCAAF0-40EA-CBAC-F80B-01E2300781C0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3779987" y="3275762"/>
            <a:ext cx="17640000" cy="15030000"/>
            <a:chOff x="3779987" y="3275762"/>
            <a:chExt cx="17640000" cy="15030000"/>
          </a:xfrm>
        </p:grpSpPr>
        <p:grpSp>
          <p:nvGrpSpPr>
            <p:cNvPr id="54" name="トンボ">
              <a:extLst>
                <a:ext uri="{FF2B5EF4-FFF2-40B4-BE49-F238E27FC236}">
                  <a16:creationId xmlns:a16="http://schemas.microsoft.com/office/drawing/2014/main" id="{D0FB8A5E-491B-E128-03D5-0CF66814DC3B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 flipH="1">
              <a:off x="3779987" y="3275762"/>
              <a:ext cx="17640000" cy="15030000"/>
              <a:chOff x="3779987" y="3275762"/>
              <a:chExt cx="17640000" cy="15030000"/>
            </a:xfrm>
          </p:grpSpPr>
          <p:sp>
            <p:nvSpPr>
              <p:cNvPr id="47" name="L 字 46">
                <a:extLst>
                  <a:ext uri="{FF2B5EF4-FFF2-40B4-BE49-F238E27FC236}">
                    <a16:creationId xmlns:a16="http://schemas.microsoft.com/office/drawing/2014/main" id="{29DEC05C-5FD2-17A8-66D7-51456688F4B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0987987" y="3311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L 字 47">
                <a:extLst>
                  <a:ext uri="{FF2B5EF4-FFF2-40B4-BE49-F238E27FC236}">
                    <a16:creationId xmlns:a16="http://schemas.microsoft.com/office/drawing/2014/main" id="{8D4E237A-E8F6-41F5-73CE-EA0D76C659B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1095987" y="3311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L 字 48">
                <a:extLst>
                  <a:ext uri="{FF2B5EF4-FFF2-40B4-BE49-F238E27FC236}">
                    <a16:creationId xmlns:a16="http://schemas.microsoft.com/office/drawing/2014/main" id="{F2CEEBFA-4A9F-5BEB-A07A-AA9BBD27E71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0987987" y="17963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L 字 49">
                <a:extLst>
                  <a:ext uri="{FF2B5EF4-FFF2-40B4-BE49-F238E27FC236}">
                    <a16:creationId xmlns:a16="http://schemas.microsoft.com/office/drawing/2014/main" id="{38AF5681-A6C3-2F93-7379-01492359959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1095987" y="17855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L 字 50">
                <a:extLst>
                  <a:ext uri="{FF2B5EF4-FFF2-40B4-BE49-F238E27FC236}">
                    <a16:creationId xmlns:a16="http://schemas.microsoft.com/office/drawing/2014/main" id="{D017C3DC-6F6C-C35D-130F-DE8FE03D071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3779987" y="3311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L 字 52">
                <a:extLst>
                  <a:ext uri="{FF2B5EF4-FFF2-40B4-BE49-F238E27FC236}">
                    <a16:creationId xmlns:a16="http://schemas.microsoft.com/office/drawing/2014/main" id="{CCC2BD40-C51B-2D97-500B-2BDFCB5CB6A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3779987" y="3311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L 字 54">
                <a:extLst>
                  <a:ext uri="{FF2B5EF4-FFF2-40B4-BE49-F238E27FC236}">
                    <a16:creationId xmlns:a16="http://schemas.microsoft.com/office/drawing/2014/main" id="{D1650401-12D1-A7C4-48D8-5F2024EBB03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3779987" y="17963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L 字 55">
                <a:extLst>
                  <a:ext uri="{FF2B5EF4-FFF2-40B4-BE49-F238E27FC236}">
                    <a16:creationId xmlns:a16="http://schemas.microsoft.com/office/drawing/2014/main" id="{4A2460BE-945C-1328-5A70-B11CC95F584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3779987" y="17855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星: 4 pt 56">
                <a:extLst>
                  <a:ext uri="{FF2B5EF4-FFF2-40B4-BE49-F238E27FC236}">
                    <a16:creationId xmlns:a16="http://schemas.microsoft.com/office/drawing/2014/main" id="{6059A2AC-A8AD-B26A-DC4C-0704BF7B8A5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49987" y="3311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星: 4 pt 57">
                <a:extLst>
                  <a:ext uri="{FF2B5EF4-FFF2-40B4-BE49-F238E27FC236}">
                    <a16:creationId xmlns:a16="http://schemas.microsoft.com/office/drawing/2014/main" id="{E8FECC13-339A-9960-5310-B059CCA0B94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2149987" y="18035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星: 4 pt 58">
                <a:extLst>
                  <a:ext uri="{FF2B5EF4-FFF2-40B4-BE49-F238E27FC236}">
                    <a16:creationId xmlns:a16="http://schemas.microsoft.com/office/drawing/2014/main" id="{D181A508-8C08-D3B0-D6AC-BD3DED5159E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3455987" y="10673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星: 4 pt 59">
                <a:extLst>
                  <a:ext uri="{FF2B5EF4-FFF2-40B4-BE49-F238E27FC236}">
                    <a16:creationId xmlns:a16="http://schemas.microsoft.com/office/drawing/2014/main" id="{15263CFF-A2B5-8DDD-E067-BE54072B3AE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20843987" y="10673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571B467F-51E9-D57E-BFA4-D17ACBFA6D21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5041472" y="3345567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B703BE73-C498-C2D8-81B2-EC1A6B7B205C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4935583" y="3345567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>
                <a:extLst>
                  <a:ext uri="{FF2B5EF4-FFF2-40B4-BE49-F238E27FC236}">
                    <a16:creationId xmlns:a16="http://schemas.microsoft.com/office/drawing/2014/main" id="{78A5F685-AB3C-4B1F-59B5-A5797298EB74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5040406" y="17962728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>
                <a:extLst>
                  <a:ext uri="{FF2B5EF4-FFF2-40B4-BE49-F238E27FC236}">
                    <a16:creationId xmlns:a16="http://schemas.microsoft.com/office/drawing/2014/main" id="{E403CEE3-28FB-01D4-0004-91B500EBA6E1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4937264" y="17962728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F5C13EC5-8B0C-6604-3A0E-4F0B81E20254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12966642" y="18017762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004273F9-5664-A00F-8CD8-E0DFB2E640DA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20987987" y="14901567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C0FD8EE2-207A-19CA-5D47-AAF7DAF2D63F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21095987" y="14901567"/>
                <a:ext cx="288000" cy="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EE8D79CD-9054-B7F2-69E0-E922359CDA1A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21095987" y="14795235"/>
                <a:ext cx="288000" cy="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線コネクタ 71">
                <a:extLst>
                  <a:ext uri="{FF2B5EF4-FFF2-40B4-BE49-F238E27FC236}">
                    <a16:creationId xmlns:a16="http://schemas.microsoft.com/office/drawing/2014/main" id="{E31F1E62-96EF-D5BC-5D5D-2C83DBDC9BD8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12961935" y="3275762"/>
                <a:ext cx="0" cy="28800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>
                <a:extLst>
                  <a:ext uri="{FF2B5EF4-FFF2-40B4-BE49-F238E27FC236}">
                    <a16:creationId xmlns:a16="http://schemas.microsoft.com/office/drawing/2014/main" id="{DB5A6729-0900-CC05-B6A1-099F424138B2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3815987" y="14795235"/>
                <a:ext cx="288000" cy="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線コネクタ 73">
                <a:extLst>
                  <a:ext uri="{FF2B5EF4-FFF2-40B4-BE49-F238E27FC236}">
                    <a16:creationId xmlns:a16="http://schemas.microsoft.com/office/drawing/2014/main" id="{93F107EE-79CC-A5F4-E43E-3BB814E67980}"/>
                  </a:ext>
                </a:extLst>
              </p:cNvPr>
              <p:cNvCxnSpPr>
                <a:cxnSpLocks noGrp="1" noRot="1" noMove="1" noResize="1" noEditPoints="1" noAdjustHandles="1" noChangeArrowheads="1" noChangeShapeType="1"/>
              </p:cNvCxnSpPr>
              <p:nvPr/>
            </p:nvCxnSpPr>
            <p:spPr>
              <a:xfrm flipH="1">
                <a:off x="3815987" y="14901567"/>
                <a:ext cx="288000" cy="0"/>
              </a:xfrm>
              <a:prstGeom prst="line">
                <a:avLst/>
              </a:prstGeom>
              <a:ln w="3810">
                <a:solidFill>
                  <a:srgbClr val="172C5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273BC6C0-4F49-6A0D-B005-C1AC63E114D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2132434" y="3277165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718375C5-B63D-911E-FF8E-1BA6B3370F04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2243624" y="14901567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1C0936ED-40BF-3EC2-5AE6-4F8EBFF5AB5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2132434" y="14901564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2DDAC263-CEBC-BCE8-DC8A-EAD33A6999EA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2125332" y="18017762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6F2FD27E-20EB-CF0D-2163-8C2CDF9B311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2125332" y="18160637"/>
              <a:ext cx="10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テキスト ボックス 4">
            <a:extLst>
              <a:ext uri="{FF2B5EF4-FFF2-40B4-BE49-F238E27FC236}">
                <a16:creationId xmlns:a16="http://schemas.microsoft.com/office/drawing/2014/main" id="{0F6F2599-5380-80BE-F2EB-A12116BA1F5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2149987" y="19218659"/>
            <a:ext cx="127287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3200" dirty="0"/>
              <a:t>※PowerPoint</a:t>
            </a:r>
            <a:r>
              <a:rPr kumimoji="1" lang="ja-JP" altLang="en-US" sz="3200" dirty="0"/>
              <a:t>のテンプレートを利用したデータ制作の手順は</a:t>
            </a:r>
            <a:endParaRPr kumimoji="1" lang="en-US" altLang="ja-JP" sz="32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dirty="0"/>
              <a:t>　</a:t>
            </a:r>
            <a:r>
              <a:rPr kumimoji="1" lang="en-US" altLang="ja-JP" sz="3200" dirty="0"/>
              <a:t>PDF</a:t>
            </a:r>
            <a:r>
              <a:rPr kumimoji="1" lang="ja-JP" altLang="en-US" sz="3200" dirty="0"/>
              <a:t>「データ作成の手順</a:t>
            </a:r>
            <a:r>
              <a:rPr kumimoji="1" lang="en-US" altLang="ja-JP" sz="3200" dirty="0"/>
              <a:t>(PowerPoint</a:t>
            </a:r>
            <a:r>
              <a:rPr kumimoji="1" lang="ja-JP" altLang="en-US" sz="3200" dirty="0"/>
              <a:t>用</a:t>
            </a:r>
            <a:r>
              <a:rPr kumimoji="1" lang="en-US" altLang="ja-JP" sz="3200" dirty="0"/>
              <a:t>)</a:t>
            </a:r>
            <a:r>
              <a:rPr kumimoji="1" lang="ja-JP" altLang="en-US" sz="32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dirty="0"/>
              <a:t>「チェックリスト</a:t>
            </a:r>
            <a:r>
              <a:rPr kumimoji="1" lang="en-US" altLang="ja-JP" sz="3200" b="1" dirty="0"/>
              <a:t>(PowerPoint</a:t>
            </a:r>
            <a:r>
              <a:rPr kumimoji="1" lang="ja-JP" altLang="en-US" sz="3200" b="1" dirty="0"/>
              <a:t>用</a:t>
            </a:r>
            <a:r>
              <a:rPr kumimoji="1" lang="en-US" altLang="ja-JP" sz="3200" b="1" dirty="0"/>
              <a:t>)</a:t>
            </a:r>
            <a:r>
              <a:rPr kumimoji="1" lang="ja-JP" altLang="en-US" sz="3200" b="1" dirty="0"/>
              <a:t>」の項目をご確認の上、</a:t>
            </a:r>
            <a:endParaRPr kumimoji="1" lang="en-US" altLang="ja-JP" sz="3200" b="1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32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32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3200" b="1" dirty="0"/>
              <a:t>ご入稿ください。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112611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kumimoji="1"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kumimoji="1"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kumimoji="1"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03" userDrawn="1">
          <p15:clr>
            <a:srgbClr val="F26B43"/>
          </p15:clr>
        </p15:guide>
        <p15:guide id="2" pos="793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7424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40</cp:revision>
  <dcterms:created xsi:type="dcterms:W3CDTF">2024-01-23T07:23:14Z</dcterms:created>
  <dcterms:modified xsi:type="dcterms:W3CDTF">2024-04-08T02:06:00Z</dcterms:modified>
</cp:coreProperties>
</file>