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172C00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60"/>
  </p:normalViewPr>
  <p:slideViewPr>
    <p:cSldViewPr snapToGrid="0">
      <p:cViewPr varScale="1">
        <p:scale>
          <a:sx n="32" d="100"/>
          <a:sy n="32" d="100"/>
        </p:scale>
        <p:origin x="804" y="102"/>
      </p:cViewPr>
      <p:guideLst>
        <p:guide orient="horz" pos="6803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81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グラフ&#10;&#10;自動的に生成された説明" hidden="1">
            <a:extLst>
              <a:ext uri="{FF2B5EF4-FFF2-40B4-BE49-F238E27FC236}">
                <a16:creationId xmlns:a16="http://schemas.microsoft.com/office/drawing/2014/main" id="{11C100CF-A8BF-9471-BE89-26920B3449C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3167" y="3130994"/>
            <a:ext cx="17693640" cy="15337536"/>
          </a:xfrm>
          <a:prstGeom prst="rect">
            <a:avLst/>
          </a:prstGeom>
        </p:spPr>
      </p:pic>
      <p:grpSp>
        <p:nvGrpSpPr>
          <p:cNvPr id="62" name="仕様説明">
            <a:extLst>
              <a:ext uri="{FF2B5EF4-FFF2-40B4-BE49-F238E27FC236}">
                <a16:creationId xmlns:a16="http://schemas.microsoft.com/office/drawing/2014/main" id="{081F510D-536A-CDE1-7DFA-948AB8A6A50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57694" y="538422"/>
            <a:ext cx="23777145" cy="1586971"/>
            <a:chOff x="968096" y="503463"/>
            <a:chExt cx="22647187" cy="1192370"/>
          </a:xfrm>
        </p:grpSpPr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EC1864D-2FFE-D27F-93BF-C52C6D7C5C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8096" y="503463"/>
              <a:ext cx="8733886" cy="1146914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</a:t>
              </a:r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3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㎜マチ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D1F0F600-78B5-B022-8E9C-0E22D8AA470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928925" y="516470"/>
              <a:ext cx="7014022" cy="11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220×307×3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466×392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203×82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3842CC7F-D7E1-CF50-FCFF-A83A3679363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339420" y="503463"/>
              <a:ext cx="2275863" cy="1146914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表面</a:t>
              </a: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CAC353D2-0DD7-A280-5D92-D3DE10C742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0987987" y="18447040"/>
            <a:ext cx="202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A4T-KPN3M</a:t>
            </a:r>
            <a:endParaRPr kumimoji="1" lang="ja-JP" altLang="en-US" sz="2400" dirty="0"/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49D37807-A6A8-DF2A-8976-6353833D29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17564" y="19174565"/>
            <a:ext cx="9820049" cy="2134327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600" b="1" dirty="0">
                <a:solidFill>
                  <a:schemeClr val="tx1"/>
                </a:solidFill>
              </a:rPr>
              <a:t>●名刺スリット：　　あり　・　なし</a:t>
            </a:r>
            <a:endParaRPr kumimoji="1" lang="en-US" altLang="ja-JP" sz="3600" b="1" dirty="0">
              <a:solidFill>
                <a:schemeClr val="tx1"/>
              </a:solidFill>
            </a:endParaRPr>
          </a:p>
          <a:p>
            <a:endParaRPr kumimoji="1" lang="en-US" altLang="ja-JP" b="1" dirty="0">
              <a:solidFill>
                <a:schemeClr val="tx1"/>
              </a:solidFill>
            </a:endParaRPr>
          </a:p>
          <a:p>
            <a:r>
              <a:rPr kumimoji="1" lang="ja-JP" altLang="en-US" sz="3600" b="1" dirty="0">
                <a:solidFill>
                  <a:schemeClr val="tx1"/>
                </a:solidFill>
              </a:rPr>
              <a:t>　</a:t>
            </a:r>
            <a:r>
              <a:rPr kumimoji="1" lang="en-US" altLang="ja-JP" sz="36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3600" b="1" dirty="0">
                <a:solidFill>
                  <a:schemeClr val="tx1"/>
                </a:solidFill>
              </a:rPr>
              <a:t>希望される方に丸をお願いいたします。</a:t>
            </a:r>
          </a:p>
        </p:txBody>
      </p:sp>
      <p:grpSp>
        <p:nvGrpSpPr>
          <p:cNvPr id="82" name="フォルダ枠">
            <a:extLst>
              <a:ext uri="{FF2B5EF4-FFF2-40B4-BE49-F238E27FC236}">
                <a16:creationId xmlns:a16="http://schemas.microsoft.com/office/drawing/2014/main" id="{4BEE79EB-DDD9-9941-E678-FCE90E717645}"/>
              </a:ext>
            </a:extLst>
          </p:cNvPr>
          <p:cNvGrpSpPr/>
          <p:nvPr userDrawn="1"/>
        </p:nvGrpSpPr>
        <p:grpSpPr>
          <a:xfrm>
            <a:off x="4207195" y="2927872"/>
            <a:ext cx="16890441" cy="15035890"/>
            <a:chOff x="4207195" y="2927872"/>
            <a:chExt cx="16890441" cy="15035890"/>
          </a:xfrm>
        </p:grpSpPr>
        <p:grpSp>
          <p:nvGrpSpPr>
            <p:cNvPr id="22" name="仕上枠">
              <a:extLst>
                <a:ext uri="{FF2B5EF4-FFF2-40B4-BE49-F238E27FC236}">
                  <a16:creationId xmlns:a16="http://schemas.microsoft.com/office/drawing/2014/main" id="{9102C6D4-FC20-0A1B-4365-5DCDCAE19AC8}"/>
                </a:ext>
              </a:extLst>
            </p:cNvPr>
            <p:cNvGrpSpPr/>
            <p:nvPr userDrawn="1"/>
          </p:nvGrpSpPr>
          <p:grpSpPr>
            <a:xfrm>
              <a:off x="4207195" y="3743825"/>
              <a:ext cx="16782441" cy="14111410"/>
              <a:chOff x="4207195" y="3743825"/>
              <a:chExt cx="16782441" cy="14111410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4C7DEBC2-15F6-F653-313B-4B3FE8C4F983}"/>
                  </a:ext>
                </a:extLst>
              </p:cNvPr>
              <p:cNvSpPr/>
              <p:nvPr/>
            </p:nvSpPr>
            <p:spPr>
              <a:xfrm>
                <a:off x="13069636" y="3743825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CA40BF3D-465A-1AD2-96D8-CAB52935D688}"/>
                  </a:ext>
                </a:extLst>
              </p:cNvPr>
              <p:cNvSpPr/>
              <p:nvPr/>
            </p:nvSpPr>
            <p:spPr>
              <a:xfrm>
                <a:off x="5039459" y="3743825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46F95DEF-023A-9657-F152-3DB673009896}"/>
                  </a:ext>
                </a:extLst>
              </p:cNvPr>
              <p:cNvCxnSpPr/>
              <p:nvPr/>
            </p:nvCxnSpPr>
            <p:spPr>
              <a:xfrm>
                <a:off x="12962003" y="3743825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553152BF-2EF1-D21E-3B00-2F1DFC0E87EC}"/>
                  </a:ext>
                </a:extLst>
              </p:cNvPr>
              <p:cNvCxnSpPr/>
              <p:nvPr/>
            </p:nvCxnSpPr>
            <p:spPr>
              <a:xfrm>
                <a:off x="12962003" y="14795235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9F9ADA3D-A1E2-A6EE-8B85-D34A2E53D2B4}"/>
                  </a:ext>
                </a:extLst>
              </p:cNvPr>
              <p:cNvCxnSpPr/>
              <p:nvPr/>
            </p:nvCxnSpPr>
            <p:spPr>
              <a:xfrm>
                <a:off x="12350022" y="14795235"/>
                <a:ext cx="0" cy="1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EBE324F4-135C-C1FC-0C4A-7D19D88B83A1}"/>
                  </a:ext>
                </a:extLst>
              </p:cNvPr>
              <p:cNvCxnSpPr/>
              <p:nvPr/>
            </p:nvCxnSpPr>
            <p:spPr>
              <a:xfrm flipH="1">
                <a:off x="5039621" y="14905268"/>
                <a:ext cx="73152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A9A2F5B4-E3A2-9039-3352-CB5B5215BA91}"/>
                  </a:ext>
                </a:extLst>
              </p:cNvPr>
              <p:cNvCxnSpPr/>
              <p:nvPr/>
            </p:nvCxnSpPr>
            <p:spPr>
              <a:xfrm>
                <a:off x="4928392" y="11844829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9D0A45DD-D0F1-226A-2ED0-B8A491720A3E}"/>
                  </a:ext>
                </a:extLst>
              </p:cNvPr>
              <p:cNvCxnSpPr/>
              <p:nvPr/>
            </p:nvCxnSpPr>
            <p:spPr>
              <a:xfrm flipV="1">
                <a:off x="4930773" y="11842448"/>
                <a:ext cx="0" cy="29448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1F6F3EBB-BEF2-876A-8157-87C7944B980C}"/>
                  </a:ext>
                </a:extLst>
              </p:cNvPr>
              <p:cNvCxnSpPr/>
              <p:nvPr/>
            </p:nvCxnSpPr>
            <p:spPr>
              <a:xfrm flipV="1">
                <a:off x="4209254" y="11970340"/>
                <a:ext cx="0" cy="26892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DF716268-D2CD-96D1-630D-850F92A8EBB4}"/>
                  </a:ext>
                </a:extLst>
              </p:cNvPr>
              <p:cNvCxnSpPr/>
              <p:nvPr/>
            </p:nvCxnSpPr>
            <p:spPr>
              <a:xfrm>
                <a:off x="4209254" y="14656985"/>
                <a:ext cx="719138" cy="127637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A67143AC-198D-B5B6-7EF5-88F1D1F90D9B}"/>
                  </a:ext>
                </a:extLst>
              </p:cNvPr>
              <p:cNvCxnSpPr/>
              <p:nvPr/>
            </p:nvCxnSpPr>
            <p:spPr>
              <a:xfrm flipV="1">
                <a:off x="4207195" y="11844829"/>
                <a:ext cx="721196" cy="1296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FF89097C-AE08-25F1-DC8A-0282F4B62271}"/>
                  </a:ext>
                </a:extLst>
              </p:cNvPr>
              <p:cNvCxnSpPr/>
              <p:nvPr/>
            </p:nvCxnSpPr>
            <p:spPr>
              <a:xfrm>
                <a:off x="5037094" y="14797616"/>
                <a:ext cx="0" cy="1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883F8073-5D11-DA99-EE66-9C63D89B2355}"/>
                  </a:ext>
                </a:extLst>
              </p:cNvPr>
              <p:cNvCxnSpPr/>
              <p:nvPr/>
            </p:nvCxnSpPr>
            <p:spPr>
              <a:xfrm>
                <a:off x="4930968" y="14785711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ポケット">
                <a:extLst>
                  <a:ext uri="{FF2B5EF4-FFF2-40B4-BE49-F238E27FC236}">
                    <a16:creationId xmlns:a16="http://schemas.microsoft.com/office/drawing/2014/main" id="{158F4334-8586-FC5E-3D2F-33F8F48F763F}"/>
                  </a:ext>
                </a:extLst>
              </p:cNvPr>
              <p:cNvGrpSpPr/>
              <p:nvPr/>
            </p:nvGrpSpPr>
            <p:grpSpPr>
              <a:xfrm>
                <a:off x="5038137" y="12596370"/>
                <a:ext cx="7311885" cy="5258865"/>
                <a:chOff x="5038137" y="12596370"/>
                <a:chExt cx="7311885" cy="5258865"/>
              </a:xfrm>
            </p:grpSpPr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962FC274-638C-5A33-D7CF-539F1BB3137A}"/>
                    </a:ext>
                  </a:extLst>
                </p:cNvPr>
                <p:cNvCxnSpPr/>
                <p:nvPr/>
              </p:nvCxnSpPr>
              <p:spPr>
                <a:xfrm flipV="1">
                  <a:off x="5038137" y="14903235"/>
                  <a:ext cx="0" cy="2952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67D677ED-512B-C4C0-D9B8-8267F58E564E}"/>
                    </a:ext>
                  </a:extLst>
                </p:cNvPr>
                <p:cNvCxnSpPr/>
                <p:nvPr/>
              </p:nvCxnSpPr>
              <p:spPr>
                <a:xfrm flipH="1">
                  <a:off x="5039621" y="17851494"/>
                  <a:ext cx="5698717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1EDC678D-5C8A-AF28-30B0-85947CA9C48F}"/>
                    </a:ext>
                  </a:extLst>
                </p:cNvPr>
                <p:cNvGrpSpPr/>
                <p:nvPr/>
              </p:nvGrpSpPr>
              <p:grpSpPr>
                <a:xfrm>
                  <a:off x="6474087" y="14630531"/>
                  <a:ext cx="4421869" cy="3099267"/>
                  <a:chOff x="6474087" y="14630531"/>
                  <a:chExt cx="4421869" cy="3099267"/>
                </a:xfrm>
              </p:grpSpPr>
              <p:sp>
                <p:nvSpPr>
                  <p:cNvPr id="34" name="円弧 33">
                    <a:extLst>
                      <a:ext uri="{FF2B5EF4-FFF2-40B4-BE49-F238E27FC236}">
                        <a16:creationId xmlns:a16="http://schemas.microsoft.com/office/drawing/2014/main" id="{E3367ED7-F762-B941-E462-2E4C8EB01667}"/>
                      </a:ext>
                    </a:extLst>
                  </p:cNvPr>
                  <p:cNvSpPr/>
                  <p:nvPr/>
                </p:nvSpPr>
                <p:spPr>
                  <a:xfrm>
                    <a:off x="6474087" y="16829798"/>
                    <a:ext cx="900000" cy="900000"/>
                  </a:xfrm>
                  <a:prstGeom prst="arc">
                    <a:avLst>
                      <a:gd name="adj1" fmla="val 16338140"/>
                      <a:gd name="adj2" fmla="val 2147292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円弧 34">
                    <a:extLst>
                      <a:ext uri="{FF2B5EF4-FFF2-40B4-BE49-F238E27FC236}">
                        <a16:creationId xmlns:a16="http://schemas.microsoft.com/office/drawing/2014/main" id="{9BB61AA3-4F1D-716D-2677-2A3BCF3D5CF2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9995956" y="14630531"/>
                    <a:ext cx="900000" cy="900000"/>
                  </a:xfrm>
                  <a:prstGeom prst="arc">
                    <a:avLst>
                      <a:gd name="adj1" fmla="val 16338140"/>
                      <a:gd name="adj2" fmla="val 2147292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E720230B-8842-FF59-1C63-514F918C033F}"/>
                      </a:ext>
                    </a:extLst>
                  </p:cNvPr>
                  <p:cNvSpPr/>
                  <p:nvPr/>
                </p:nvSpPr>
                <p:spPr>
                  <a:xfrm>
                    <a:off x="6905039" y="16794820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86CFA906-FF0E-8418-3274-E152D8368271}"/>
                      </a:ext>
                    </a:extLst>
                  </p:cNvPr>
                  <p:cNvSpPr/>
                  <p:nvPr/>
                </p:nvSpPr>
                <p:spPr>
                  <a:xfrm>
                    <a:off x="7335706" y="17223851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5294FF46-9FC7-0264-F60D-16ACBE6C239D}"/>
                      </a:ext>
                    </a:extLst>
                  </p:cNvPr>
                  <p:cNvSpPr/>
                  <p:nvPr/>
                </p:nvSpPr>
                <p:spPr>
                  <a:xfrm>
                    <a:off x="10394819" y="15493479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6B300837-2EB3-886B-C843-E08673045941}"/>
                      </a:ext>
                    </a:extLst>
                  </p:cNvPr>
                  <p:cNvSpPr/>
                  <p:nvPr/>
                </p:nvSpPr>
                <p:spPr>
                  <a:xfrm>
                    <a:off x="9965614" y="15064092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円弧 40">
                  <a:extLst>
                    <a:ext uri="{FF2B5EF4-FFF2-40B4-BE49-F238E27FC236}">
                      <a16:creationId xmlns:a16="http://schemas.microsoft.com/office/drawing/2014/main" id="{EDC74CFB-EDD5-8090-1891-89BB6E6F2148}"/>
                    </a:ext>
                  </a:extLst>
                </p:cNvPr>
                <p:cNvSpPr/>
                <p:nvPr/>
              </p:nvSpPr>
              <p:spPr>
                <a:xfrm rot="154689">
                  <a:off x="9109536" y="12596370"/>
                  <a:ext cx="3240375" cy="5258350"/>
                </a:xfrm>
                <a:prstGeom prst="arc">
                  <a:avLst>
                    <a:gd name="adj1" fmla="val 57027"/>
                    <a:gd name="adj2" fmla="val 5247240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BEE78CD7-65A9-4562-100F-225AA9224345}"/>
                    </a:ext>
                  </a:extLst>
                </p:cNvPr>
                <p:cNvCxnSpPr>
                  <a:cxnSpLocks/>
                  <a:endCxn id="41" idx="0"/>
                </p:cNvCxnSpPr>
                <p:nvPr/>
              </p:nvCxnSpPr>
              <p:spPr>
                <a:xfrm flipH="1">
                  <a:off x="12346977" y="14902269"/>
                  <a:ext cx="3045" cy="423002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" name="ピンク枠">
              <a:extLst>
                <a:ext uri="{FF2B5EF4-FFF2-40B4-BE49-F238E27FC236}">
                  <a16:creationId xmlns:a16="http://schemas.microsoft.com/office/drawing/2014/main" id="{54CF5006-BD50-6FB8-D552-33E906E947DA}"/>
                </a:ext>
              </a:extLst>
            </p:cNvPr>
            <p:cNvGrpSpPr/>
            <p:nvPr userDrawn="1"/>
          </p:nvGrpSpPr>
          <p:grpSpPr>
            <a:xfrm>
              <a:off x="5142523" y="3851825"/>
              <a:ext cx="15739113" cy="13913269"/>
              <a:chOff x="5142523" y="3851825"/>
              <a:chExt cx="15739113" cy="13913269"/>
            </a:xfrm>
          </p:grpSpPr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A07FF928-287A-71C6-AED6-196E1A4A6ED4}"/>
                  </a:ext>
                </a:extLst>
              </p:cNvPr>
              <p:cNvSpPr/>
              <p:nvPr/>
            </p:nvSpPr>
            <p:spPr>
              <a:xfrm>
                <a:off x="13177636" y="3851825"/>
                <a:ext cx="7704000" cy="10836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C5E1AA14-BC70-B63A-579B-A0E7631BC3F6}"/>
                  </a:ext>
                </a:extLst>
              </p:cNvPr>
              <p:cNvSpPr/>
              <p:nvPr/>
            </p:nvSpPr>
            <p:spPr>
              <a:xfrm>
                <a:off x="5147459" y="3851825"/>
                <a:ext cx="7704000" cy="10836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E108554C-4D57-683A-ED28-DB171F3415D5}"/>
                  </a:ext>
                </a:extLst>
              </p:cNvPr>
              <p:cNvCxnSpPr/>
              <p:nvPr/>
            </p:nvCxnSpPr>
            <p:spPr>
              <a:xfrm flipV="1">
                <a:off x="5147459" y="15010269"/>
                <a:ext cx="0" cy="27360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D37B1764-4675-5859-9192-3E977D5DFB62}"/>
                  </a:ext>
                </a:extLst>
              </p:cNvPr>
              <p:cNvCxnSpPr/>
              <p:nvPr/>
            </p:nvCxnSpPr>
            <p:spPr>
              <a:xfrm flipH="1">
                <a:off x="5147459" y="17746269"/>
                <a:ext cx="55872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2951F4D3-AFF0-2740-2FA8-731EDCF1ED3E}"/>
                  </a:ext>
                </a:extLst>
              </p:cNvPr>
              <p:cNvCxnSpPr/>
              <p:nvPr/>
            </p:nvCxnSpPr>
            <p:spPr>
              <a:xfrm flipH="1">
                <a:off x="5142523" y="15010269"/>
                <a:ext cx="70992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E54E2C46-51C5-F9BE-2D84-6E2A9392ED40}"/>
                  </a:ext>
                </a:extLst>
              </p:cNvPr>
              <p:cNvCxnSpPr/>
              <p:nvPr/>
            </p:nvCxnSpPr>
            <p:spPr>
              <a:xfrm flipH="1">
                <a:off x="12237820" y="15011663"/>
                <a:ext cx="3045" cy="2808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円弧 27">
                <a:extLst>
                  <a:ext uri="{FF2B5EF4-FFF2-40B4-BE49-F238E27FC236}">
                    <a16:creationId xmlns:a16="http://schemas.microsoft.com/office/drawing/2014/main" id="{8961D401-B62D-8470-83BA-E13783763A95}"/>
                  </a:ext>
                </a:extLst>
              </p:cNvPr>
              <p:cNvSpPr/>
              <p:nvPr/>
            </p:nvSpPr>
            <p:spPr>
              <a:xfrm rot="154689">
                <a:off x="9009775" y="12505442"/>
                <a:ext cx="3234478" cy="5259652"/>
              </a:xfrm>
              <a:prstGeom prst="arc">
                <a:avLst>
                  <a:gd name="adj1" fmla="val 159479"/>
                  <a:gd name="adj2" fmla="val 5102661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2" name="緑枠">
              <a:extLst>
                <a:ext uri="{FF2B5EF4-FFF2-40B4-BE49-F238E27FC236}">
                  <a16:creationId xmlns:a16="http://schemas.microsoft.com/office/drawing/2014/main" id="{7AEDFB8A-F792-BC58-B1F1-A4FB320379D7}"/>
                </a:ext>
              </a:extLst>
            </p:cNvPr>
            <p:cNvGrpSpPr/>
            <p:nvPr userDrawn="1"/>
          </p:nvGrpSpPr>
          <p:grpSpPr>
            <a:xfrm>
              <a:off x="4817149" y="3633567"/>
              <a:ext cx="16280487" cy="14330195"/>
              <a:chOff x="4730683" y="3630333"/>
              <a:chExt cx="16280487" cy="14330195"/>
            </a:xfrm>
          </p:grpSpPr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10F691E3-206A-2A60-12BD-58744DCE1733}"/>
                  </a:ext>
                </a:extLst>
              </p:cNvPr>
              <p:cNvCxnSpPr/>
              <p:nvPr/>
            </p:nvCxnSpPr>
            <p:spPr>
              <a:xfrm>
                <a:off x="21011170" y="3630333"/>
                <a:ext cx="0" cy="11268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66D2741-AFDA-0B6F-0954-DAEE849E2E16}"/>
                  </a:ext>
                </a:extLst>
              </p:cNvPr>
              <p:cNvCxnSpPr/>
              <p:nvPr/>
            </p:nvCxnSpPr>
            <p:spPr>
              <a:xfrm flipH="1">
                <a:off x="4737826" y="3630333"/>
                <a:ext cx="16272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94C9A6F1-C8BE-2E22-D204-9B5114E201FE}"/>
                  </a:ext>
                </a:extLst>
              </p:cNvPr>
              <p:cNvCxnSpPr/>
              <p:nvPr/>
            </p:nvCxnSpPr>
            <p:spPr>
              <a:xfrm flipH="1">
                <a:off x="4730683" y="17959494"/>
                <a:ext cx="81396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AEF30A34-3C56-D730-2672-C9B57E2E23EF}"/>
                  </a:ext>
                </a:extLst>
              </p:cNvPr>
              <p:cNvCxnSpPr/>
              <p:nvPr/>
            </p:nvCxnSpPr>
            <p:spPr>
              <a:xfrm flipH="1">
                <a:off x="12873826" y="14901266"/>
                <a:ext cx="8136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3EB5ABC7-6E7C-0310-7BF6-C5BD2ADBCD1D}"/>
                  </a:ext>
                </a:extLst>
              </p:cNvPr>
              <p:cNvCxnSpPr/>
              <p:nvPr/>
            </p:nvCxnSpPr>
            <p:spPr>
              <a:xfrm>
                <a:off x="4732944" y="3632528"/>
                <a:ext cx="0" cy="14328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E19E5AB2-7264-A685-A3BC-E5097B63A4C9}"/>
                  </a:ext>
                </a:extLst>
              </p:cNvPr>
              <p:cNvCxnSpPr/>
              <p:nvPr/>
            </p:nvCxnSpPr>
            <p:spPr>
              <a:xfrm>
                <a:off x="12872993" y="14899494"/>
                <a:ext cx="0" cy="3060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F5A12C26-FA97-6023-CBDC-25206E2F6006}"/>
                </a:ext>
              </a:extLst>
            </p:cNvPr>
            <p:cNvGrpSpPr/>
            <p:nvPr userDrawn="1"/>
          </p:nvGrpSpPr>
          <p:grpSpPr>
            <a:xfrm>
              <a:off x="7624061" y="2927872"/>
              <a:ext cx="10602067" cy="584775"/>
              <a:chOff x="7624061" y="2927872"/>
              <a:chExt cx="10602067" cy="584775"/>
            </a:xfrm>
          </p:grpSpPr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F846E059-08BD-AB2F-2CEE-FD47E96D0D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24061" y="2927872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裏表紙（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P4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A1703918-426D-0CA9-48D6-30BBA32C79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808068" y="2930656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表紙（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P1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</p:grpSp>
      <p:grpSp>
        <p:nvGrpSpPr>
          <p:cNvPr id="85" name="トンボ最終">
            <a:extLst>
              <a:ext uri="{FF2B5EF4-FFF2-40B4-BE49-F238E27FC236}">
                <a16:creationId xmlns:a16="http://schemas.microsoft.com/office/drawing/2014/main" id="{0A0EBC20-CD95-7337-1056-420952D06214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779987" y="3275762"/>
            <a:ext cx="17640000" cy="15030000"/>
            <a:chOff x="3779987" y="3275762"/>
            <a:chExt cx="17640000" cy="15030000"/>
          </a:xfrm>
        </p:grpSpPr>
        <p:grpSp>
          <p:nvGrpSpPr>
            <p:cNvPr id="54" name="トンボ">
              <a:extLst>
                <a:ext uri="{FF2B5EF4-FFF2-40B4-BE49-F238E27FC236}">
                  <a16:creationId xmlns:a16="http://schemas.microsoft.com/office/drawing/2014/main" id="{D0FB8A5E-491B-E128-03D5-0CF66814DC3B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3779987" y="3275762"/>
              <a:ext cx="17640000" cy="15030000"/>
              <a:chOff x="3779987" y="3275762"/>
              <a:chExt cx="17640000" cy="15030000"/>
            </a:xfrm>
          </p:grpSpPr>
          <p:sp>
            <p:nvSpPr>
              <p:cNvPr id="47" name="L 字 46">
                <a:extLst>
                  <a:ext uri="{FF2B5EF4-FFF2-40B4-BE49-F238E27FC236}">
                    <a16:creationId xmlns:a16="http://schemas.microsoft.com/office/drawing/2014/main" id="{29DEC05C-5FD2-17A8-66D7-51456688F4B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0987987" y="3311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L 字 47">
                <a:extLst>
                  <a:ext uri="{FF2B5EF4-FFF2-40B4-BE49-F238E27FC236}">
                    <a16:creationId xmlns:a16="http://schemas.microsoft.com/office/drawing/2014/main" id="{8D4E237A-E8F6-41F5-73CE-EA0D76C659B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1095987" y="331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L 字 48">
                <a:extLst>
                  <a:ext uri="{FF2B5EF4-FFF2-40B4-BE49-F238E27FC236}">
                    <a16:creationId xmlns:a16="http://schemas.microsoft.com/office/drawing/2014/main" id="{F2CEEBFA-4A9F-5BEB-A07A-AA9BBD27E71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0987987" y="17963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L 字 49">
                <a:extLst>
                  <a:ext uri="{FF2B5EF4-FFF2-40B4-BE49-F238E27FC236}">
                    <a16:creationId xmlns:a16="http://schemas.microsoft.com/office/drawing/2014/main" id="{38AF5681-A6C3-2F93-7379-01492359959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1095987" y="1785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L 字 50">
                <a:extLst>
                  <a:ext uri="{FF2B5EF4-FFF2-40B4-BE49-F238E27FC236}">
                    <a16:creationId xmlns:a16="http://schemas.microsoft.com/office/drawing/2014/main" id="{D017C3DC-6F6C-C35D-130F-DE8FE03D071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779987" y="3311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L 字 52">
                <a:extLst>
                  <a:ext uri="{FF2B5EF4-FFF2-40B4-BE49-F238E27FC236}">
                    <a16:creationId xmlns:a16="http://schemas.microsoft.com/office/drawing/2014/main" id="{CCC2BD40-C51B-2D97-500B-2BDFCB5CB6A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779987" y="331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L 字 54">
                <a:extLst>
                  <a:ext uri="{FF2B5EF4-FFF2-40B4-BE49-F238E27FC236}">
                    <a16:creationId xmlns:a16="http://schemas.microsoft.com/office/drawing/2014/main" id="{D1650401-12D1-A7C4-48D8-5F2024EBB03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779987" y="17963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L 字 55">
                <a:extLst>
                  <a:ext uri="{FF2B5EF4-FFF2-40B4-BE49-F238E27FC236}">
                    <a16:creationId xmlns:a16="http://schemas.microsoft.com/office/drawing/2014/main" id="{4A2460BE-945C-1328-5A70-B11CC95F584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779987" y="1785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星: 4 pt 56">
                <a:extLst>
                  <a:ext uri="{FF2B5EF4-FFF2-40B4-BE49-F238E27FC236}">
                    <a16:creationId xmlns:a16="http://schemas.microsoft.com/office/drawing/2014/main" id="{6059A2AC-A8AD-B26A-DC4C-0704BF7B8A5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3311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星: 4 pt 57">
                <a:extLst>
                  <a:ext uri="{FF2B5EF4-FFF2-40B4-BE49-F238E27FC236}">
                    <a16:creationId xmlns:a16="http://schemas.microsoft.com/office/drawing/2014/main" id="{E8FECC13-339A-9960-5310-B059CCA0B94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18035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星: 4 pt 58">
                <a:extLst>
                  <a:ext uri="{FF2B5EF4-FFF2-40B4-BE49-F238E27FC236}">
                    <a16:creationId xmlns:a16="http://schemas.microsoft.com/office/drawing/2014/main" id="{D181A508-8C08-D3B0-D6AC-BD3DED5159E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3455987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星: 4 pt 59">
                <a:extLst>
                  <a:ext uri="{FF2B5EF4-FFF2-40B4-BE49-F238E27FC236}">
                    <a16:creationId xmlns:a16="http://schemas.microsoft.com/office/drawing/2014/main" id="{15263CFF-A2B5-8DDD-E067-BE54072B3AE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20843987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571B467F-51E9-D57E-BFA4-D17ACBFA6D2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5041472" y="3345567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B703BE73-C498-C2D8-81B2-EC1A6B7B205C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4935583" y="3345567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78A5F685-AB3C-4B1F-59B5-A5797298EB7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5040406" y="17962728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E403CEE3-28FB-01D4-0004-91B500EBA6E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4937264" y="17962728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F5C13EC5-8B0C-6604-3A0E-4F0B81E2025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12966642" y="18017762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004273F9-5664-A00F-8CD8-E0DFB2E640D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20987987" y="14901567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C0FD8EE2-207A-19CA-5D47-AAF7DAF2D63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21095987" y="14901567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EE8D79CD-9054-B7F2-69E0-E922359CDA1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21095987" y="14795235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E31F1E62-96EF-D5BC-5D5D-2C83DBDC9BD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12961935" y="3275762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DB5A6729-0900-CC05-B6A1-099F424138B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3815987" y="14795235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93F107EE-79CC-A5F4-E43E-3BB814E67980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3815987" y="14901567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" name="直線コネクタ 1">
              <a:extLst>
                <a:ext uri="{FF2B5EF4-FFF2-40B4-BE49-F238E27FC236}">
                  <a16:creationId xmlns:a16="http://schemas.microsoft.com/office/drawing/2014/main" id="{E71C8336-B919-1697-40C2-9A0078256AE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3069636" y="3275762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205DA5BC-8547-23BB-C7AE-EDE50C631A1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956749" y="14907961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A2207D00-BA35-0146-CC41-91FB27F5373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3069636" y="14907961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68A65CFB-B5EC-3B93-72FA-5B4657C9FB0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3073353" y="18017762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23D884EF-10F1-CDDC-BAD8-A44A98294CB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966642" y="18161778"/>
              <a:ext cx="10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テキスト ボックス 4">
            <a:extLst>
              <a:ext uri="{FF2B5EF4-FFF2-40B4-BE49-F238E27FC236}">
                <a16:creationId xmlns:a16="http://schemas.microsoft.com/office/drawing/2014/main" id="{321FA888-344E-7476-E230-C8E44B51D39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149987" y="19218659"/>
            <a:ext cx="12728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endParaRPr kumimoji="1" lang="en-US" altLang="ja-JP" sz="32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2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1261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03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424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36</cp:revision>
  <dcterms:created xsi:type="dcterms:W3CDTF">2024-01-23T07:23:14Z</dcterms:created>
  <dcterms:modified xsi:type="dcterms:W3CDTF">2024-04-08T02:05:39Z</dcterms:modified>
</cp:coreProperties>
</file>